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3e429bc9d9242f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d22af26b260471b"/>
  </p:sldMasterIdLst>
  <p:sldIdLst>
    <p:sldId xmlns:r="http://schemas.openxmlformats.org/officeDocument/2006/relationships" id="256" r:id="Rd57ba873d1204308"/>
    <p:sldId xmlns:r="http://schemas.openxmlformats.org/officeDocument/2006/relationships" id="257" r:id="Rbfb401a78d3e419c"/>
    <p:sldId xmlns:r="http://schemas.openxmlformats.org/officeDocument/2006/relationships" id="258" r:id="R285990df9ee54aa0"/>
    <p:sldId xmlns:r="http://schemas.openxmlformats.org/officeDocument/2006/relationships" id="259" r:id="Rc0144f5c7b9d4783"/>
    <p:sldId xmlns:r="http://schemas.openxmlformats.org/officeDocument/2006/relationships" id="260" r:id="Rb3d1ef0622e5444f"/>
    <p:sldId xmlns:r="http://schemas.openxmlformats.org/officeDocument/2006/relationships" id="261" r:id="R096ad8094f9b4109"/>
    <p:sldId xmlns:r="http://schemas.openxmlformats.org/officeDocument/2006/relationships" id="262" r:id="Rb3081c8b831642d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d22af26b260471b" /><Relationship Type="http://schemas.openxmlformats.org/officeDocument/2006/relationships/slide" Target="/ppt/slides/slide1.xml" Id="Rd57ba873d1204308" /><Relationship Type="http://schemas.openxmlformats.org/officeDocument/2006/relationships/slide" Target="/ppt/slides/slide2.xml" Id="Rbfb401a78d3e419c" /><Relationship Type="http://schemas.openxmlformats.org/officeDocument/2006/relationships/slide" Target="/ppt/slides/slide3.xml" Id="R285990df9ee54aa0" /><Relationship Type="http://schemas.openxmlformats.org/officeDocument/2006/relationships/slide" Target="/ppt/slides/slide4.xml" Id="Rc0144f5c7b9d4783" /><Relationship Type="http://schemas.openxmlformats.org/officeDocument/2006/relationships/slide" Target="/ppt/slides/slide5.xml" Id="Rb3d1ef0622e5444f" /><Relationship Type="http://schemas.openxmlformats.org/officeDocument/2006/relationships/slide" Target="/ppt/slides/slide6.xml" Id="R096ad8094f9b4109" /><Relationship Type="http://schemas.openxmlformats.org/officeDocument/2006/relationships/slide" Target="/ppt/slides/slide7.xml" Id="Rb3081c8b831642d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e6472a100f0409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00a0a7a5bc4292" /><Relationship Type="http://schemas.openxmlformats.org/officeDocument/2006/relationships/theme" Target="/ppt/slideMasters/theme/theme1.xml" Id="Re9272c1a428a4ef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c00a0a7a5bc429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e81aed95d8482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c4cd661d0e448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71107cfeca4dd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dc8b51c9ed46b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d7fe572d884e1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ced5e022da454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7d45deef244c0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ECIT DATAPLAN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DATAPLAN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ECIT DATAPLAN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DATAPLAN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DATAPLAN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DATAPLAN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1 333 284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−679 902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17 010 865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33 866 585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66 651 269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DATAPLAN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TAMAI AS  –  32,5 %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HS EIDE HOLDING AS  –  14,6 %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MONKIS AS  –  14,6 %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ROSSY AS  –  14,6 %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HEIMVIK HOLDING AS  –  11,2 %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NALPATAD AS  –  7,9 %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DATAPLAN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Nådlandsbråtet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4034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96 28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jh@dataplan.no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www.dataplan.no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996 820 025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DATAPLAN AS</a:t>
            </a:r>
          </a:p>
        </p:txBody>
      </p:sp>
    </p:spTree>
  </p:cSld>
  <p:clrMapOvr>
    <a:masterClrMapping xmlns:a="http://schemas.openxmlformats.org/drawingml/2006/main"/>
  </p:clrMapOvr>
</p:sld>
</file>