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f3f5e514b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0ba70210b4e6b"/>
  </p:sldMasterIdLst>
  <p:sldIdLst>
    <p:sldId xmlns:r="http://schemas.openxmlformats.org/officeDocument/2006/relationships" id="256" r:id="Rce0e829ce794480b"/>
    <p:sldId xmlns:r="http://schemas.openxmlformats.org/officeDocument/2006/relationships" id="257" r:id="R58cf802e2e4240b9"/>
    <p:sldId xmlns:r="http://schemas.openxmlformats.org/officeDocument/2006/relationships" id="258" r:id="Rb3eaf6c206314b45"/>
    <p:sldId xmlns:r="http://schemas.openxmlformats.org/officeDocument/2006/relationships" id="259" r:id="R62d312540ad04d4d"/>
    <p:sldId xmlns:r="http://schemas.openxmlformats.org/officeDocument/2006/relationships" id="260" r:id="R85fbeea41439450d"/>
    <p:sldId xmlns:r="http://schemas.openxmlformats.org/officeDocument/2006/relationships" id="261" r:id="R29f434542abf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0ba70210b4e6b" /><Relationship Type="http://schemas.openxmlformats.org/officeDocument/2006/relationships/slide" Target="/ppt/slides/slide1.xml" Id="Rce0e829ce794480b" /><Relationship Type="http://schemas.openxmlformats.org/officeDocument/2006/relationships/slide" Target="/ppt/slides/slide2.xml" Id="R58cf802e2e4240b9" /><Relationship Type="http://schemas.openxmlformats.org/officeDocument/2006/relationships/slide" Target="/ppt/slides/slide3.xml" Id="Rb3eaf6c206314b45" /><Relationship Type="http://schemas.openxmlformats.org/officeDocument/2006/relationships/slide" Target="/ppt/slides/slide4.xml" Id="R62d312540ad04d4d" /><Relationship Type="http://schemas.openxmlformats.org/officeDocument/2006/relationships/slide" Target="/ppt/slides/slide5.xml" Id="R85fbeea41439450d" /><Relationship Type="http://schemas.openxmlformats.org/officeDocument/2006/relationships/slide" Target="/ppt/slides/slide6.xml" Id="R29f434542abf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0c80fc689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1da465414ee4" /><Relationship Type="http://schemas.openxmlformats.org/officeDocument/2006/relationships/theme" Target="/ppt/slideMasters/theme/theme1.xml" Id="Rbd592e97a74a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01da46541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7f8368c9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e86c5db2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aa7a0cce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45c9e9f47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3b48f961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a789b6d4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OG JAKOB MORKS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OG JAKOB MORKS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Asbjørn Mork, L-6804, Messepromenaden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996 809 501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JAKOB MORKS STIFTELSE</a:t>
            </a:r>
          </a:p>
        </p:txBody>
      </p:sp>
    </p:spTree>
  </p:cSld>
  <p:clrMapOvr>
    <a:masterClrMapping xmlns:a="http://schemas.openxmlformats.org/drawingml/2006/main"/>
  </p:clrMapOvr>
</p:sld>
</file>