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1bbf4fed5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d56b3a64248a8"/>
  </p:sldMasterIdLst>
  <p:sldIdLst>
    <p:sldId xmlns:r="http://schemas.openxmlformats.org/officeDocument/2006/relationships" id="256" r:id="R3de493362fe94376"/>
    <p:sldId xmlns:r="http://schemas.openxmlformats.org/officeDocument/2006/relationships" id="257" r:id="Rfb052d91cd3c401d"/>
    <p:sldId xmlns:r="http://schemas.openxmlformats.org/officeDocument/2006/relationships" id="258" r:id="R3e6f9b35357e4fff"/>
    <p:sldId xmlns:r="http://schemas.openxmlformats.org/officeDocument/2006/relationships" id="259" r:id="R9acd8dbebad34fd0"/>
    <p:sldId xmlns:r="http://schemas.openxmlformats.org/officeDocument/2006/relationships" id="260" r:id="R102ed293a83e4a80"/>
    <p:sldId xmlns:r="http://schemas.openxmlformats.org/officeDocument/2006/relationships" id="261" r:id="R2620c89898db4d30"/>
    <p:sldId xmlns:r="http://schemas.openxmlformats.org/officeDocument/2006/relationships" id="262" r:id="R1deb1ea7218b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56b3a64248a8" /><Relationship Type="http://schemas.openxmlformats.org/officeDocument/2006/relationships/slide" Target="/ppt/slides/slide1.xml" Id="R3de493362fe94376" /><Relationship Type="http://schemas.openxmlformats.org/officeDocument/2006/relationships/slide" Target="/ppt/slides/slide2.xml" Id="Rfb052d91cd3c401d" /><Relationship Type="http://schemas.openxmlformats.org/officeDocument/2006/relationships/slide" Target="/ppt/slides/slide3.xml" Id="R3e6f9b35357e4fff" /><Relationship Type="http://schemas.openxmlformats.org/officeDocument/2006/relationships/slide" Target="/ppt/slides/slide4.xml" Id="R9acd8dbebad34fd0" /><Relationship Type="http://schemas.openxmlformats.org/officeDocument/2006/relationships/slide" Target="/ppt/slides/slide5.xml" Id="R102ed293a83e4a80" /><Relationship Type="http://schemas.openxmlformats.org/officeDocument/2006/relationships/slide" Target="/ppt/slides/slide6.xml" Id="R2620c89898db4d30" /><Relationship Type="http://schemas.openxmlformats.org/officeDocument/2006/relationships/slide" Target="/ppt/slides/slide7.xml" Id="R1deb1ea7218b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3c70ba738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e0f1706a410c" /><Relationship Type="http://schemas.openxmlformats.org/officeDocument/2006/relationships/theme" Target="/ppt/slideMasters/theme/theme1.xml" Id="R40ce0f0118ca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3e0f1706a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dd22f102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cc1e6ca3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4bbfb503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7cef0853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58be4de71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c660e492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5374d26b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BERESI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INGE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996 761 207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