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071194f9404b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41b847524941b2"/>
  </p:sldMasterIdLst>
  <p:sldIdLst>
    <p:sldId xmlns:r="http://schemas.openxmlformats.org/officeDocument/2006/relationships" id="256" r:id="Rdd1c2bd376c74eb3"/>
    <p:sldId xmlns:r="http://schemas.openxmlformats.org/officeDocument/2006/relationships" id="257" r:id="Re7f9db75e1d64c05"/>
    <p:sldId xmlns:r="http://schemas.openxmlformats.org/officeDocument/2006/relationships" id="258" r:id="R4882838dc0d143f9"/>
    <p:sldId xmlns:r="http://schemas.openxmlformats.org/officeDocument/2006/relationships" id="259" r:id="R6ccaf5aa87bb42c7"/>
    <p:sldId xmlns:r="http://schemas.openxmlformats.org/officeDocument/2006/relationships" id="260" r:id="Ra9237b9349584075"/>
    <p:sldId xmlns:r="http://schemas.openxmlformats.org/officeDocument/2006/relationships" id="261" r:id="R150b48567b3c4b29"/>
    <p:sldId xmlns:r="http://schemas.openxmlformats.org/officeDocument/2006/relationships" id="262" r:id="R90a9f1d0420b44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41b847524941b2" /><Relationship Type="http://schemas.openxmlformats.org/officeDocument/2006/relationships/slide" Target="/ppt/slides/slide1.xml" Id="Rdd1c2bd376c74eb3" /><Relationship Type="http://schemas.openxmlformats.org/officeDocument/2006/relationships/slide" Target="/ppt/slides/slide2.xml" Id="Re7f9db75e1d64c05" /><Relationship Type="http://schemas.openxmlformats.org/officeDocument/2006/relationships/slide" Target="/ppt/slides/slide3.xml" Id="R4882838dc0d143f9" /><Relationship Type="http://schemas.openxmlformats.org/officeDocument/2006/relationships/slide" Target="/ppt/slides/slide4.xml" Id="R6ccaf5aa87bb42c7" /><Relationship Type="http://schemas.openxmlformats.org/officeDocument/2006/relationships/slide" Target="/ppt/slides/slide5.xml" Id="Ra9237b9349584075" /><Relationship Type="http://schemas.openxmlformats.org/officeDocument/2006/relationships/slide" Target="/ppt/slides/slide6.xml" Id="R150b48567b3c4b29" /><Relationship Type="http://schemas.openxmlformats.org/officeDocument/2006/relationships/slide" Target="/ppt/slides/slide7.xml" Id="R90a9f1d0420b44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1bccce24404b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5236bd5564c67" /><Relationship Type="http://schemas.openxmlformats.org/officeDocument/2006/relationships/theme" Target="/ppt/slideMasters/theme/theme1.xml" Id="R9bc8ce8e1dfc42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c5236bd5564c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513fce34404c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eaac69c6048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963231a7b04d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b7f2bdd2d4b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8861d272c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04d1842f145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8891a9c5641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SOBER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SOBER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53 903 198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52 520 097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46 919 644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182 042 671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247 972 095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NORGE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LØRENSKOG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LOUISE WESTBYS FOND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OSLO, AKERHUS OG ØSTFOLD KRETS AV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hallvard@digitanse.no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996 727 149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