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05ae60ed57c44d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a45fba7a3d8453f"/>
  </p:sldMasterIdLst>
  <p:sldIdLst>
    <p:sldId xmlns:r="http://schemas.openxmlformats.org/officeDocument/2006/relationships" id="256" r:id="R3a9908f9551649d5"/>
    <p:sldId xmlns:r="http://schemas.openxmlformats.org/officeDocument/2006/relationships" id="257" r:id="R5a436aaa663c4d8f"/>
    <p:sldId xmlns:r="http://schemas.openxmlformats.org/officeDocument/2006/relationships" id="258" r:id="R897ffa5cbf0f435d"/>
    <p:sldId xmlns:r="http://schemas.openxmlformats.org/officeDocument/2006/relationships" id="259" r:id="Re6263807966a44c5"/>
    <p:sldId xmlns:r="http://schemas.openxmlformats.org/officeDocument/2006/relationships" id="260" r:id="R2bf04ab472ea4533"/>
    <p:sldId xmlns:r="http://schemas.openxmlformats.org/officeDocument/2006/relationships" id="261" r:id="R7ad85ba982b4401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45fba7a3d8453f" /><Relationship Type="http://schemas.openxmlformats.org/officeDocument/2006/relationships/slide" Target="/ppt/slides/slide1.xml" Id="R3a9908f9551649d5" /><Relationship Type="http://schemas.openxmlformats.org/officeDocument/2006/relationships/slide" Target="/ppt/slides/slide2.xml" Id="R5a436aaa663c4d8f" /><Relationship Type="http://schemas.openxmlformats.org/officeDocument/2006/relationships/slide" Target="/ppt/slides/slide3.xml" Id="R897ffa5cbf0f435d" /><Relationship Type="http://schemas.openxmlformats.org/officeDocument/2006/relationships/slide" Target="/ppt/slides/slide4.xml" Id="Re6263807966a44c5" /><Relationship Type="http://schemas.openxmlformats.org/officeDocument/2006/relationships/slide" Target="/ppt/slides/slide5.xml" Id="R2bf04ab472ea4533" /><Relationship Type="http://schemas.openxmlformats.org/officeDocument/2006/relationships/slide" Target="/ppt/slides/slide6.xml" Id="R7ad85ba982b4401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64bfa84e52442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4cd9e3ea8d451b" /><Relationship Type="http://schemas.openxmlformats.org/officeDocument/2006/relationships/theme" Target="/ppt/slideMasters/theme/theme1.xml" Id="R0b7b7f3a14224aa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e4cd9e3ea8d45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e51aa74257433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702db3a6354b2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d23f26699b47a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caaea2ecd3494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604a79b0b340d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97779c1e3d415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SOBER KAPITAL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SOBER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SOBER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SOBER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SOBER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SOBER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Torggata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42 64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hallvard@digitanse.no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996 727 149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SOBER KAPITAL AS</a:t>
            </a:r>
          </a:p>
        </p:txBody>
      </p:sp>
    </p:spTree>
  </p:cSld>
  <p:clrMapOvr>
    <a:masterClrMapping xmlns:a="http://schemas.openxmlformats.org/drawingml/2006/main"/>
  </p:clrMapOvr>
</p:sld>
</file>