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e7aded28949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1b28569f44aab"/>
  </p:sldMasterIdLst>
  <p:sldIdLst>
    <p:sldId xmlns:r="http://schemas.openxmlformats.org/officeDocument/2006/relationships" id="256" r:id="Ra3e40431b4dc42c6"/>
    <p:sldId xmlns:r="http://schemas.openxmlformats.org/officeDocument/2006/relationships" id="257" r:id="Rf466a7afb4e74fad"/>
    <p:sldId xmlns:r="http://schemas.openxmlformats.org/officeDocument/2006/relationships" id="258" r:id="R89bf0f71391d4229"/>
    <p:sldId xmlns:r="http://schemas.openxmlformats.org/officeDocument/2006/relationships" id="259" r:id="Rcdb4800cbfa64b4e"/>
    <p:sldId xmlns:r="http://schemas.openxmlformats.org/officeDocument/2006/relationships" id="260" r:id="Ra133438473e74216"/>
    <p:sldId xmlns:r="http://schemas.openxmlformats.org/officeDocument/2006/relationships" id="261" r:id="Rd9ab502588904d50"/>
    <p:sldId xmlns:r="http://schemas.openxmlformats.org/officeDocument/2006/relationships" id="262" r:id="Raa16fbd20235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1b28569f44aab" /><Relationship Type="http://schemas.openxmlformats.org/officeDocument/2006/relationships/slide" Target="/ppt/slides/slide1.xml" Id="Ra3e40431b4dc42c6" /><Relationship Type="http://schemas.openxmlformats.org/officeDocument/2006/relationships/slide" Target="/ppt/slides/slide2.xml" Id="Rf466a7afb4e74fad" /><Relationship Type="http://schemas.openxmlformats.org/officeDocument/2006/relationships/slide" Target="/ppt/slides/slide3.xml" Id="R89bf0f71391d4229" /><Relationship Type="http://schemas.openxmlformats.org/officeDocument/2006/relationships/slide" Target="/ppt/slides/slide4.xml" Id="Rcdb4800cbfa64b4e" /><Relationship Type="http://schemas.openxmlformats.org/officeDocument/2006/relationships/slide" Target="/ppt/slides/slide5.xml" Id="Ra133438473e74216" /><Relationship Type="http://schemas.openxmlformats.org/officeDocument/2006/relationships/slide" Target="/ppt/slides/slide6.xml" Id="Rd9ab502588904d50" /><Relationship Type="http://schemas.openxmlformats.org/officeDocument/2006/relationships/slide" Target="/ppt/slides/slide7.xml" Id="Raa16fbd20235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56806518345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c8fa41db042fd" /><Relationship Type="http://schemas.openxmlformats.org/officeDocument/2006/relationships/theme" Target="/ppt/slideMasters/theme/theme1.xml" Id="Rcf2e1d794f20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c8fa41db0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a16444a8f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a38797b7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d5608549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ea84ffc25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161d2c55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4090c111c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fecface7e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AXERA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AXERA BUSINESS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 –  64,4 %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