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b9366cd4f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4bb280c1b4636"/>
  </p:sldMasterIdLst>
  <p:sldIdLst>
    <p:sldId xmlns:r="http://schemas.openxmlformats.org/officeDocument/2006/relationships" id="256" r:id="R5ad346f9a41e4d30"/>
    <p:sldId xmlns:r="http://schemas.openxmlformats.org/officeDocument/2006/relationships" id="257" r:id="Raa031ab7de0644c6"/>
    <p:sldId xmlns:r="http://schemas.openxmlformats.org/officeDocument/2006/relationships" id="258" r:id="R7e7e0f85260544f3"/>
    <p:sldId xmlns:r="http://schemas.openxmlformats.org/officeDocument/2006/relationships" id="259" r:id="R83221f896b1c4e00"/>
    <p:sldId xmlns:r="http://schemas.openxmlformats.org/officeDocument/2006/relationships" id="260" r:id="Ra978a04c4525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4bb280c1b4636" /><Relationship Type="http://schemas.openxmlformats.org/officeDocument/2006/relationships/slide" Target="/ppt/slides/slide1.xml" Id="R5ad346f9a41e4d30" /><Relationship Type="http://schemas.openxmlformats.org/officeDocument/2006/relationships/slide" Target="/ppt/slides/slide2.xml" Id="Raa031ab7de0644c6" /><Relationship Type="http://schemas.openxmlformats.org/officeDocument/2006/relationships/slide" Target="/ppt/slides/slide3.xml" Id="R7e7e0f85260544f3" /><Relationship Type="http://schemas.openxmlformats.org/officeDocument/2006/relationships/slide" Target="/ppt/slides/slide4.xml" Id="R83221f896b1c4e00" /><Relationship Type="http://schemas.openxmlformats.org/officeDocument/2006/relationships/slide" Target="/ppt/slides/slide5.xml" Id="Ra978a04c4525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1cacf2dea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2a57ae7764291" /><Relationship Type="http://schemas.openxmlformats.org/officeDocument/2006/relationships/theme" Target="/ppt/slideMasters/theme/theme1.xml" Id="Rdec778abc823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82a57ae776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f75f485cc4b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54301fe76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720e98b96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ca6744f19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81151bdbe4f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OPPEGÅRD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OPPEGÅRD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Bjørg Carstedt Midtbø Sørli, Vardeveien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996 700 186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