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eb1a3de6e440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3cd627f064b61"/>
  </p:sldMasterIdLst>
  <p:sldIdLst>
    <p:sldId xmlns:r="http://schemas.openxmlformats.org/officeDocument/2006/relationships" id="256" r:id="R8a6ba014f2124e98"/>
    <p:sldId xmlns:r="http://schemas.openxmlformats.org/officeDocument/2006/relationships" id="257" r:id="Rcc0ba30fbc654dc5"/>
    <p:sldId xmlns:r="http://schemas.openxmlformats.org/officeDocument/2006/relationships" id="258" r:id="Rc616c4a741554314"/>
    <p:sldId xmlns:r="http://schemas.openxmlformats.org/officeDocument/2006/relationships" id="259" r:id="R330b0ab9f3124a9c"/>
    <p:sldId xmlns:r="http://schemas.openxmlformats.org/officeDocument/2006/relationships" id="260" r:id="Rf49b624977464357"/>
    <p:sldId xmlns:r="http://schemas.openxmlformats.org/officeDocument/2006/relationships" id="261" r:id="Reae90ad9cde2437a"/>
    <p:sldId xmlns:r="http://schemas.openxmlformats.org/officeDocument/2006/relationships" id="262" r:id="R1212caf47a594d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3cd627f064b61" /><Relationship Type="http://schemas.openxmlformats.org/officeDocument/2006/relationships/slide" Target="/ppt/slides/slide1.xml" Id="R8a6ba014f2124e98" /><Relationship Type="http://schemas.openxmlformats.org/officeDocument/2006/relationships/slide" Target="/ppt/slides/slide2.xml" Id="Rcc0ba30fbc654dc5" /><Relationship Type="http://schemas.openxmlformats.org/officeDocument/2006/relationships/slide" Target="/ppt/slides/slide3.xml" Id="Rc616c4a741554314" /><Relationship Type="http://schemas.openxmlformats.org/officeDocument/2006/relationships/slide" Target="/ppt/slides/slide4.xml" Id="R330b0ab9f3124a9c" /><Relationship Type="http://schemas.openxmlformats.org/officeDocument/2006/relationships/slide" Target="/ppt/slides/slide5.xml" Id="Rf49b624977464357" /><Relationship Type="http://schemas.openxmlformats.org/officeDocument/2006/relationships/slide" Target="/ppt/slides/slide6.xml" Id="Reae90ad9cde2437a" /><Relationship Type="http://schemas.openxmlformats.org/officeDocument/2006/relationships/slide" Target="/ppt/slides/slide7.xml" Id="R1212caf47a594d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d9cf2bb0f0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cb629ab434dd7" /><Relationship Type="http://schemas.openxmlformats.org/officeDocument/2006/relationships/theme" Target="/ppt/slideMasters/theme/theme1.xml" Id="R0e0ca90576f8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5cb629ab43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feaa1746b4f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722d94ee242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a9e0681cf49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f955d80f14d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56681ce40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e7c084f334e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62e14ad29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AVAL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21 569 652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2 712 716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1 597 472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8 188 606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Laguneveien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5239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60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www.aval.no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996 679 721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AVAL AS</a:t>
            </a:r>
          </a:p>
        </p:txBody>
      </p:sp>
    </p:spTree>
  </p:cSld>
  <p:clrMapOvr>
    <a:masterClrMapping xmlns:a="http://schemas.openxmlformats.org/drawingml/2006/main"/>
  </p:clrMapOvr>
</p:sld>
</file>