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fc84c1ff6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8e533cc4749c3"/>
  </p:sldMasterIdLst>
  <p:sldIdLst>
    <p:sldId xmlns:r="http://schemas.openxmlformats.org/officeDocument/2006/relationships" id="256" r:id="Rab3286d402794d7a"/>
    <p:sldId xmlns:r="http://schemas.openxmlformats.org/officeDocument/2006/relationships" id="257" r:id="R2078d77fe0354fd8"/>
    <p:sldId xmlns:r="http://schemas.openxmlformats.org/officeDocument/2006/relationships" id="258" r:id="R29d1b36cfbcd424f"/>
    <p:sldId xmlns:r="http://schemas.openxmlformats.org/officeDocument/2006/relationships" id="259" r:id="R158e5bc4be9c4b64"/>
    <p:sldId xmlns:r="http://schemas.openxmlformats.org/officeDocument/2006/relationships" id="260" r:id="Rc2a4842a341b4fd3"/>
    <p:sldId xmlns:r="http://schemas.openxmlformats.org/officeDocument/2006/relationships" id="261" r:id="R3884b9d3d0a6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8e533cc4749c3" /><Relationship Type="http://schemas.openxmlformats.org/officeDocument/2006/relationships/slide" Target="/ppt/slides/slide1.xml" Id="Rab3286d402794d7a" /><Relationship Type="http://schemas.openxmlformats.org/officeDocument/2006/relationships/slide" Target="/ppt/slides/slide2.xml" Id="R2078d77fe0354fd8" /><Relationship Type="http://schemas.openxmlformats.org/officeDocument/2006/relationships/slide" Target="/ppt/slides/slide3.xml" Id="R29d1b36cfbcd424f" /><Relationship Type="http://schemas.openxmlformats.org/officeDocument/2006/relationships/slide" Target="/ppt/slides/slide4.xml" Id="R158e5bc4be9c4b64" /><Relationship Type="http://schemas.openxmlformats.org/officeDocument/2006/relationships/slide" Target="/ppt/slides/slide5.xml" Id="Rc2a4842a341b4fd3" /><Relationship Type="http://schemas.openxmlformats.org/officeDocument/2006/relationships/slide" Target="/ppt/slides/slide6.xml" Id="R3884b9d3d0a6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6a082a96a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15a7932814399" /><Relationship Type="http://schemas.openxmlformats.org/officeDocument/2006/relationships/theme" Target="/ppt/slideMasters/theme/theme1.xml" Id="R952688e1ed41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15a793281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cb8194562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1562bb5fc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d028c08f2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c45a8583a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019abf4a9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3bf9078ed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