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cf0d2ea981d427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980c43c22a84e6d"/>
  </p:sldMasterIdLst>
  <p:sldIdLst>
    <p:sldId xmlns:r="http://schemas.openxmlformats.org/officeDocument/2006/relationships" id="256" r:id="R14a121350bf84155"/>
    <p:sldId xmlns:r="http://schemas.openxmlformats.org/officeDocument/2006/relationships" id="257" r:id="R7705711ba5a14ba5"/>
    <p:sldId xmlns:r="http://schemas.openxmlformats.org/officeDocument/2006/relationships" id="258" r:id="R041eaad1e8724cdd"/>
    <p:sldId xmlns:r="http://schemas.openxmlformats.org/officeDocument/2006/relationships" id="259" r:id="Ra68ebd9dc5af4c6e"/>
    <p:sldId xmlns:r="http://schemas.openxmlformats.org/officeDocument/2006/relationships" id="260" r:id="R3d58ce74b8b9421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80c43c22a84e6d" /><Relationship Type="http://schemas.openxmlformats.org/officeDocument/2006/relationships/slide" Target="/ppt/slides/slide1.xml" Id="R14a121350bf84155" /><Relationship Type="http://schemas.openxmlformats.org/officeDocument/2006/relationships/slide" Target="/ppt/slides/slide2.xml" Id="R7705711ba5a14ba5" /><Relationship Type="http://schemas.openxmlformats.org/officeDocument/2006/relationships/slide" Target="/ppt/slides/slide3.xml" Id="R041eaad1e8724cdd" /><Relationship Type="http://schemas.openxmlformats.org/officeDocument/2006/relationships/slide" Target="/ppt/slides/slide4.xml" Id="Ra68ebd9dc5af4c6e" /><Relationship Type="http://schemas.openxmlformats.org/officeDocument/2006/relationships/slide" Target="/ppt/slides/slide5.xml" Id="R3d58ce74b8b9421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fa3c19fc6a413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3e580a674a4a53" /><Relationship Type="http://schemas.openxmlformats.org/officeDocument/2006/relationships/theme" Target="/ppt/slideMasters/theme/theme1.xml" Id="Rf96a81fff218442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a3e580a674a4a5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4a7ef58a0a45a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58622df1674e3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6487a48de8489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7d85acaa19419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9215e854eb41c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WEST PARK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WEST 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WEST PARK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WEST 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WEST 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WEST 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996 672 913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WEST PARK AS</a:t>
            </a:r>
          </a:p>
        </p:txBody>
      </p:sp>
    </p:spTree>
  </p:cSld>
  <p:clrMapOvr>
    <a:masterClrMapping xmlns:a="http://schemas.openxmlformats.org/drawingml/2006/main"/>
  </p:clrMapOvr>
</p:sld>
</file>