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a892fb3b17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a17ef1896e4ef2"/>
  </p:sldMasterIdLst>
  <p:sldIdLst>
    <p:sldId xmlns:r="http://schemas.openxmlformats.org/officeDocument/2006/relationships" id="256" r:id="R6cbe856ca9144598"/>
    <p:sldId xmlns:r="http://schemas.openxmlformats.org/officeDocument/2006/relationships" id="257" r:id="Rc11a2d6766dd466f"/>
    <p:sldId xmlns:r="http://schemas.openxmlformats.org/officeDocument/2006/relationships" id="258" r:id="R59d61d15e8fa4841"/>
    <p:sldId xmlns:r="http://schemas.openxmlformats.org/officeDocument/2006/relationships" id="259" r:id="Rbc27f6afa9bc4e39"/>
    <p:sldId xmlns:r="http://schemas.openxmlformats.org/officeDocument/2006/relationships" id="260" r:id="R123836fa6d1b4e70"/>
    <p:sldId xmlns:r="http://schemas.openxmlformats.org/officeDocument/2006/relationships" id="261" r:id="R8d48b2ffe06440b5"/>
    <p:sldId xmlns:r="http://schemas.openxmlformats.org/officeDocument/2006/relationships" id="262" r:id="R248e7725047d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17ef1896e4ef2" /><Relationship Type="http://schemas.openxmlformats.org/officeDocument/2006/relationships/slide" Target="/ppt/slides/slide1.xml" Id="R6cbe856ca9144598" /><Relationship Type="http://schemas.openxmlformats.org/officeDocument/2006/relationships/slide" Target="/ppt/slides/slide2.xml" Id="Rc11a2d6766dd466f" /><Relationship Type="http://schemas.openxmlformats.org/officeDocument/2006/relationships/slide" Target="/ppt/slides/slide3.xml" Id="R59d61d15e8fa4841" /><Relationship Type="http://schemas.openxmlformats.org/officeDocument/2006/relationships/slide" Target="/ppt/slides/slide4.xml" Id="Rbc27f6afa9bc4e39" /><Relationship Type="http://schemas.openxmlformats.org/officeDocument/2006/relationships/slide" Target="/ppt/slides/slide5.xml" Id="R123836fa6d1b4e70" /><Relationship Type="http://schemas.openxmlformats.org/officeDocument/2006/relationships/slide" Target="/ppt/slides/slide6.xml" Id="R8d48b2ffe06440b5" /><Relationship Type="http://schemas.openxmlformats.org/officeDocument/2006/relationships/slide" Target="/ppt/slides/slide7.xml" Id="R248e7725047d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d38b9862847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4418268c0485f" /><Relationship Type="http://schemas.openxmlformats.org/officeDocument/2006/relationships/theme" Target="/ppt/slideMasters/theme/theme1.xml" Id="R252715cc2bd8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84418268c048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8447ea2ad43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cb75bbb4246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9e057748442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43eb0111b4a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1daf526f0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93adc9b5c43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bc8ef353041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HAMARA INVEST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19 329 317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HALLSTEIN RANUM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Svenning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996 635 937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