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73a6bba77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e50e67b3d4a36"/>
  </p:sldMasterIdLst>
  <p:sldIdLst>
    <p:sldId xmlns:r="http://schemas.openxmlformats.org/officeDocument/2006/relationships" id="256" r:id="R25077c5f40e54add"/>
    <p:sldId xmlns:r="http://schemas.openxmlformats.org/officeDocument/2006/relationships" id="257" r:id="Rce441a99c195442d"/>
    <p:sldId xmlns:r="http://schemas.openxmlformats.org/officeDocument/2006/relationships" id="258" r:id="Ra3ee22086dd74d8f"/>
    <p:sldId xmlns:r="http://schemas.openxmlformats.org/officeDocument/2006/relationships" id="259" r:id="R893e6f7f5e6143d6"/>
    <p:sldId xmlns:r="http://schemas.openxmlformats.org/officeDocument/2006/relationships" id="260" r:id="R4df0f8f29ecf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e50e67b3d4a36" /><Relationship Type="http://schemas.openxmlformats.org/officeDocument/2006/relationships/slide" Target="/ppt/slides/slide1.xml" Id="R25077c5f40e54add" /><Relationship Type="http://schemas.openxmlformats.org/officeDocument/2006/relationships/slide" Target="/ppt/slides/slide2.xml" Id="Rce441a99c195442d" /><Relationship Type="http://schemas.openxmlformats.org/officeDocument/2006/relationships/slide" Target="/ppt/slides/slide3.xml" Id="Ra3ee22086dd74d8f" /><Relationship Type="http://schemas.openxmlformats.org/officeDocument/2006/relationships/slide" Target="/ppt/slides/slide4.xml" Id="R893e6f7f5e6143d6" /><Relationship Type="http://schemas.openxmlformats.org/officeDocument/2006/relationships/slide" Target="/ppt/slides/slide5.xml" Id="R4df0f8f29ecf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02422aae7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e73ed4b01476b" /><Relationship Type="http://schemas.openxmlformats.org/officeDocument/2006/relationships/theme" Target="/ppt/slideMasters/theme/theme1.xml" Id="R642c12abbb69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e73ed4b01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fd81d25be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2827fd1cc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160bdacdd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820e8096f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676d231b8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BODØ OG SALTEN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BODØ OG SALTEN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Rikardsen, Myrteigen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hartvig3005@hotmail.com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996 597 903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