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3d146930f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b865671694650"/>
  </p:sldMasterIdLst>
  <p:sldIdLst>
    <p:sldId xmlns:r="http://schemas.openxmlformats.org/officeDocument/2006/relationships" id="256" r:id="Rc62bb4b8430545ea"/>
    <p:sldId xmlns:r="http://schemas.openxmlformats.org/officeDocument/2006/relationships" id="257" r:id="R419ed4796ee6429a"/>
    <p:sldId xmlns:r="http://schemas.openxmlformats.org/officeDocument/2006/relationships" id="258" r:id="Rbf65e30cbe75431b"/>
    <p:sldId xmlns:r="http://schemas.openxmlformats.org/officeDocument/2006/relationships" id="259" r:id="R7c25f603d1a64fd2"/>
    <p:sldId xmlns:r="http://schemas.openxmlformats.org/officeDocument/2006/relationships" id="260" r:id="R0e7a779113094fb4"/>
    <p:sldId xmlns:r="http://schemas.openxmlformats.org/officeDocument/2006/relationships" id="261" r:id="R8c4ed12fd9c845d6"/>
    <p:sldId xmlns:r="http://schemas.openxmlformats.org/officeDocument/2006/relationships" id="262" r:id="R4a8fed4ee253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b865671694650" /><Relationship Type="http://schemas.openxmlformats.org/officeDocument/2006/relationships/slide" Target="/ppt/slides/slide1.xml" Id="Rc62bb4b8430545ea" /><Relationship Type="http://schemas.openxmlformats.org/officeDocument/2006/relationships/slide" Target="/ppt/slides/slide2.xml" Id="R419ed4796ee6429a" /><Relationship Type="http://schemas.openxmlformats.org/officeDocument/2006/relationships/slide" Target="/ppt/slides/slide3.xml" Id="Rbf65e30cbe75431b" /><Relationship Type="http://schemas.openxmlformats.org/officeDocument/2006/relationships/slide" Target="/ppt/slides/slide4.xml" Id="R7c25f603d1a64fd2" /><Relationship Type="http://schemas.openxmlformats.org/officeDocument/2006/relationships/slide" Target="/ppt/slides/slide5.xml" Id="R0e7a779113094fb4" /><Relationship Type="http://schemas.openxmlformats.org/officeDocument/2006/relationships/slide" Target="/ppt/slides/slide6.xml" Id="R8c4ed12fd9c845d6" /><Relationship Type="http://schemas.openxmlformats.org/officeDocument/2006/relationships/slide" Target="/ppt/slides/slide7.xml" Id="R4a8fed4ee253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a67180bf1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40d3e25d4d7a" /><Relationship Type="http://schemas.openxmlformats.org/officeDocument/2006/relationships/theme" Target="/ppt/slideMasters/theme/theme1.xml" Id="Re86df67ba808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940d3e25d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9530c33e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c3aa63510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90a8c81c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d15ed843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306bdab77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bfa73ae84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feda3878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