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6e6c57dfc140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a7d5c35d29437e"/>
  </p:sldMasterIdLst>
  <p:sldIdLst>
    <p:sldId xmlns:r="http://schemas.openxmlformats.org/officeDocument/2006/relationships" id="256" r:id="Rcf0b77da44c64fe9"/>
    <p:sldId xmlns:r="http://schemas.openxmlformats.org/officeDocument/2006/relationships" id="257" r:id="Rbc16b36ad9ae42ee"/>
    <p:sldId xmlns:r="http://schemas.openxmlformats.org/officeDocument/2006/relationships" id="258" r:id="R13496a0518814004"/>
    <p:sldId xmlns:r="http://schemas.openxmlformats.org/officeDocument/2006/relationships" id="259" r:id="R782f0a9adbe84a50"/>
    <p:sldId xmlns:r="http://schemas.openxmlformats.org/officeDocument/2006/relationships" id="260" r:id="R355750a6ce424253"/>
    <p:sldId xmlns:r="http://schemas.openxmlformats.org/officeDocument/2006/relationships" id="261" r:id="R4cc1631f8cd14925"/>
    <p:sldId xmlns:r="http://schemas.openxmlformats.org/officeDocument/2006/relationships" id="262" r:id="Rdd46ae94bf8844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7d5c35d29437e" /><Relationship Type="http://schemas.openxmlformats.org/officeDocument/2006/relationships/slide" Target="/ppt/slides/slide1.xml" Id="Rcf0b77da44c64fe9" /><Relationship Type="http://schemas.openxmlformats.org/officeDocument/2006/relationships/slide" Target="/ppt/slides/slide2.xml" Id="Rbc16b36ad9ae42ee" /><Relationship Type="http://schemas.openxmlformats.org/officeDocument/2006/relationships/slide" Target="/ppt/slides/slide3.xml" Id="R13496a0518814004" /><Relationship Type="http://schemas.openxmlformats.org/officeDocument/2006/relationships/slide" Target="/ppt/slides/slide4.xml" Id="R782f0a9adbe84a50" /><Relationship Type="http://schemas.openxmlformats.org/officeDocument/2006/relationships/slide" Target="/ppt/slides/slide5.xml" Id="R355750a6ce424253" /><Relationship Type="http://schemas.openxmlformats.org/officeDocument/2006/relationships/slide" Target="/ppt/slides/slide6.xml" Id="R4cc1631f8cd14925" /><Relationship Type="http://schemas.openxmlformats.org/officeDocument/2006/relationships/slide" Target="/ppt/slides/slide7.xml" Id="Rdd46ae94bf8844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1bad7a19545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91a8f2eff4ff9" /><Relationship Type="http://schemas.openxmlformats.org/officeDocument/2006/relationships/theme" Target="/ppt/slideMasters/theme/theme1.xml" Id="R24a465f50bfc44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191a8f2eff4f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5ff82a0bd45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88ec5a7914b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b1b223c8e48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efe0732754b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0fa2aa02941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146116de046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e98d51d064c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CREAR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1 209 655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7 854 268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9 203 330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HÅGENSTAD RANUM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Ranum, Øvre Bakklandet 12E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oeranum@online.no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996 534 820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