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7bf3fca4c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fea6a4306456e"/>
  </p:sldMasterIdLst>
  <p:sldIdLst>
    <p:sldId xmlns:r="http://schemas.openxmlformats.org/officeDocument/2006/relationships" id="256" r:id="Rf181138d6a3344b6"/>
    <p:sldId xmlns:r="http://schemas.openxmlformats.org/officeDocument/2006/relationships" id="257" r:id="Rf3c49969ce4344a8"/>
    <p:sldId xmlns:r="http://schemas.openxmlformats.org/officeDocument/2006/relationships" id="258" r:id="R1815ef9e354947db"/>
    <p:sldId xmlns:r="http://schemas.openxmlformats.org/officeDocument/2006/relationships" id="259" r:id="R99b674c5581a49c8"/>
    <p:sldId xmlns:r="http://schemas.openxmlformats.org/officeDocument/2006/relationships" id="260" r:id="Reaf0d3e599b94e86"/>
    <p:sldId xmlns:r="http://schemas.openxmlformats.org/officeDocument/2006/relationships" id="261" r:id="Rce5bb8dcb0074a29"/>
    <p:sldId xmlns:r="http://schemas.openxmlformats.org/officeDocument/2006/relationships" id="262" r:id="R39eadc1055c6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fea6a4306456e" /><Relationship Type="http://schemas.openxmlformats.org/officeDocument/2006/relationships/slide" Target="/ppt/slides/slide1.xml" Id="Rf181138d6a3344b6" /><Relationship Type="http://schemas.openxmlformats.org/officeDocument/2006/relationships/slide" Target="/ppt/slides/slide2.xml" Id="Rf3c49969ce4344a8" /><Relationship Type="http://schemas.openxmlformats.org/officeDocument/2006/relationships/slide" Target="/ppt/slides/slide3.xml" Id="R1815ef9e354947db" /><Relationship Type="http://schemas.openxmlformats.org/officeDocument/2006/relationships/slide" Target="/ppt/slides/slide4.xml" Id="R99b674c5581a49c8" /><Relationship Type="http://schemas.openxmlformats.org/officeDocument/2006/relationships/slide" Target="/ppt/slides/slide5.xml" Id="Reaf0d3e599b94e86" /><Relationship Type="http://schemas.openxmlformats.org/officeDocument/2006/relationships/slide" Target="/ppt/slides/slide6.xml" Id="Rce5bb8dcb0074a29" /><Relationship Type="http://schemas.openxmlformats.org/officeDocument/2006/relationships/slide" Target="/ppt/slides/slide7.xml" Id="R39eadc1055c6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755b4e73548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b7b47fa354ab4" /><Relationship Type="http://schemas.openxmlformats.org/officeDocument/2006/relationships/theme" Target="/ppt/slideMasters/theme/theme1.xml" Id="R31b4c9bb1f7a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b7b47fa35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02b75d12140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3548835d949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370735150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455d67a2544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1137f2fe746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8a73199a342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9a49ec46f4f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DIGNITAS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HAMMERSNÆS HAGEN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BRUNO HAUGEN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rbh@dignitas.no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