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df5ce0d71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e1acd39266410b"/>
  </p:sldMasterIdLst>
  <p:sldIdLst>
    <p:sldId xmlns:r="http://schemas.openxmlformats.org/officeDocument/2006/relationships" id="256" r:id="R9b477fd12e55496d"/>
    <p:sldId xmlns:r="http://schemas.openxmlformats.org/officeDocument/2006/relationships" id="257" r:id="R404b7e192c7c438c"/>
    <p:sldId xmlns:r="http://schemas.openxmlformats.org/officeDocument/2006/relationships" id="258" r:id="R862d4956d1bc4bd0"/>
    <p:sldId xmlns:r="http://schemas.openxmlformats.org/officeDocument/2006/relationships" id="259" r:id="R9e8e17e19b35402d"/>
    <p:sldId xmlns:r="http://schemas.openxmlformats.org/officeDocument/2006/relationships" id="260" r:id="R543af6b68120402a"/>
    <p:sldId xmlns:r="http://schemas.openxmlformats.org/officeDocument/2006/relationships" id="261" r:id="R7132db1f83384958"/>
    <p:sldId xmlns:r="http://schemas.openxmlformats.org/officeDocument/2006/relationships" id="262" r:id="R927cf4b293ea4f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1acd39266410b" /><Relationship Type="http://schemas.openxmlformats.org/officeDocument/2006/relationships/slide" Target="/ppt/slides/slide1.xml" Id="R9b477fd12e55496d" /><Relationship Type="http://schemas.openxmlformats.org/officeDocument/2006/relationships/slide" Target="/ppt/slides/slide2.xml" Id="R404b7e192c7c438c" /><Relationship Type="http://schemas.openxmlformats.org/officeDocument/2006/relationships/slide" Target="/ppt/slides/slide3.xml" Id="R862d4956d1bc4bd0" /><Relationship Type="http://schemas.openxmlformats.org/officeDocument/2006/relationships/slide" Target="/ppt/slides/slide4.xml" Id="R9e8e17e19b35402d" /><Relationship Type="http://schemas.openxmlformats.org/officeDocument/2006/relationships/slide" Target="/ppt/slides/slide5.xml" Id="R543af6b68120402a" /><Relationship Type="http://schemas.openxmlformats.org/officeDocument/2006/relationships/slide" Target="/ppt/slides/slide6.xml" Id="R7132db1f83384958" /><Relationship Type="http://schemas.openxmlformats.org/officeDocument/2006/relationships/slide" Target="/ppt/slides/slide7.xml" Id="R927cf4b293ea4f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d7ffbb267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801a5ac144fa1" /><Relationship Type="http://schemas.openxmlformats.org/officeDocument/2006/relationships/theme" Target="/ppt/slideMasters/theme/theme1.xml" Id="Re190672d782441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801a5ac144f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60bb2ea9e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215a07ae847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22d39993145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eb22dd10e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d6e64dc4a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ac584dba740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316c61a89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NORDVEST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NORDVEST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17 515 725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−1 860 077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−1 084 587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3 538 375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SPAREBANK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SPAREBANK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AARSTAD ANN ELISE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RITA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MEISINGSET EIVOR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RAMSVIK LISE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65 55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996 452 557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