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808f5b551249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e59dec0bd742e1"/>
  </p:sldMasterIdLst>
  <p:sldIdLst>
    <p:sldId xmlns:r="http://schemas.openxmlformats.org/officeDocument/2006/relationships" id="256" r:id="Rd112b805f7624559"/>
    <p:sldId xmlns:r="http://schemas.openxmlformats.org/officeDocument/2006/relationships" id="257" r:id="R3bb7f00cefb24ac4"/>
    <p:sldId xmlns:r="http://schemas.openxmlformats.org/officeDocument/2006/relationships" id="258" r:id="R0c388d01a74c4ded"/>
    <p:sldId xmlns:r="http://schemas.openxmlformats.org/officeDocument/2006/relationships" id="259" r:id="R9ca7df9df3544078"/>
    <p:sldId xmlns:r="http://schemas.openxmlformats.org/officeDocument/2006/relationships" id="260" r:id="R96201e27ddb240f4"/>
    <p:sldId xmlns:r="http://schemas.openxmlformats.org/officeDocument/2006/relationships" id="261" r:id="R13ffaf799f6942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e59dec0bd742e1" /><Relationship Type="http://schemas.openxmlformats.org/officeDocument/2006/relationships/slide" Target="/ppt/slides/slide1.xml" Id="Rd112b805f7624559" /><Relationship Type="http://schemas.openxmlformats.org/officeDocument/2006/relationships/slide" Target="/ppt/slides/slide2.xml" Id="R3bb7f00cefb24ac4" /><Relationship Type="http://schemas.openxmlformats.org/officeDocument/2006/relationships/slide" Target="/ppt/slides/slide3.xml" Id="R0c388d01a74c4ded" /><Relationship Type="http://schemas.openxmlformats.org/officeDocument/2006/relationships/slide" Target="/ppt/slides/slide4.xml" Id="R9ca7df9df3544078" /><Relationship Type="http://schemas.openxmlformats.org/officeDocument/2006/relationships/slide" Target="/ppt/slides/slide5.xml" Id="R96201e27ddb240f4" /><Relationship Type="http://schemas.openxmlformats.org/officeDocument/2006/relationships/slide" Target="/ppt/slides/slide6.xml" Id="R13ffaf799f6942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2fe0d92a3d46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bd763baa34b9e" /><Relationship Type="http://schemas.openxmlformats.org/officeDocument/2006/relationships/theme" Target="/ppt/slideMasters/theme/theme1.xml" Id="R512dfd235e9e47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8bd763baa34b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57ba4cb2a49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6359992b746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e6af4c9b848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aae35ad034a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81a1718f84b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56d8a92ab43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NORDVEST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NORDVEST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NORDVEST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NORDVEST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NORDVEST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NORDVEST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Øravegen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6650 Surnadal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65 55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996 452 557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NORDVEST AS</a:t>
            </a:r>
          </a:p>
        </p:txBody>
      </p:sp>
    </p:spTree>
  </p:cSld>
  <p:clrMapOvr>
    <a:masterClrMapping xmlns:a="http://schemas.openxmlformats.org/drawingml/2006/main"/>
  </p:clrMapOvr>
</p:sld>
</file>