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4ac499b9649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3a47393164c2d"/>
  </p:sldMasterIdLst>
  <p:sldIdLst>
    <p:sldId xmlns:r="http://schemas.openxmlformats.org/officeDocument/2006/relationships" id="256" r:id="R05d2e8a409274a59"/>
    <p:sldId xmlns:r="http://schemas.openxmlformats.org/officeDocument/2006/relationships" id="257" r:id="R95203e1508954775"/>
    <p:sldId xmlns:r="http://schemas.openxmlformats.org/officeDocument/2006/relationships" id="258" r:id="R2c89117b6041475e"/>
    <p:sldId xmlns:r="http://schemas.openxmlformats.org/officeDocument/2006/relationships" id="259" r:id="Rfddc37d43bd44fc1"/>
    <p:sldId xmlns:r="http://schemas.openxmlformats.org/officeDocument/2006/relationships" id="260" r:id="R4660b4d1685a4503"/>
    <p:sldId xmlns:r="http://schemas.openxmlformats.org/officeDocument/2006/relationships" id="261" r:id="R07c375bc8b0c41c9"/>
    <p:sldId xmlns:r="http://schemas.openxmlformats.org/officeDocument/2006/relationships" id="262" r:id="Rd103b2efec30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3a47393164c2d" /><Relationship Type="http://schemas.openxmlformats.org/officeDocument/2006/relationships/slide" Target="/ppt/slides/slide1.xml" Id="R05d2e8a409274a59" /><Relationship Type="http://schemas.openxmlformats.org/officeDocument/2006/relationships/slide" Target="/ppt/slides/slide2.xml" Id="R95203e1508954775" /><Relationship Type="http://schemas.openxmlformats.org/officeDocument/2006/relationships/slide" Target="/ppt/slides/slide3.xml" Id="R2c89117b6041475e" /><Relationship Type="http://schemas.openxmlformats.org/officeDocument/2006/relationships/slide" Target="/ppt/slides/slide4.xml" Id="Rfddc37d43bd44fc1" /><Relationship Type="http://schemas.openxmlformats.org/officeDocument/2006/relationships/slide" Target="/ppt/slides/slide5.xml" Id="R4660b4d1685a4503" /><Relationship Type="http://schemas.openxmlformats.org/officeDocument/2006/relationships/slide" Target="/ppt/slides/slide6.xml" Id="R07c375bc8b0c41c9" /><Relationship Type="http://schemas.openxmlformats.org/officeDocument/2006/relationships/slide" Target="/ppt/slides/slide7.xml" Id="Rd103b2efec30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c1d97ecc144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b4833703c4680" /><Relationship Type="http://schemas.openxmlformats.org/officeDocument/2006/relationships/theme" Target="/ppt/slideMasters/theme/theme1.xml" Id="R9934e9c2878e46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b4833703c46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1ff070c68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51160ce114e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0f23f3c88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5db9acb3c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5d470ddca4d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af9278e4f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3b1b4480942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LINDØEN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−1 561 919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5 258 381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FLÅTO HANS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