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f292cfe0d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7411a8e6b48b1"/>
  </p:sldMasterIdLst>
  <p:sldIdLst>
    <p:sldId xmlns:r="http://schemas.openxmlformats.org/officeDocument/2006/relationships" id="256" r:id="R57b5a66db29540c0"/>
    <p:sldId xmlns:r="http://schemas.openxmlformats.org/officeDocument/2006/relationships" id="257" r:id="R9cbd8388d73c4ee8"/>
    <p:sldId xmlns:r="http://schemas.openxmlformats.org/officeDocument/2006/relationships" id="258" r:id="Rfe341fd6fe244451"/>
    <p:sldId xmlns:r="http://schemas.openxmlformats.org/officeDocument/2006/relationships" id="259" r:id="R335b2cbf23c64bd5"/>
    <p:sldId xmlns:r="http://schemas.openxmlformats.org/officeDocument/2006/relationships" id="260" r:id="Rc5e6a306bbed425a"/>
    <p:sldId xmlns:r="http://schemas.openxmlformats.org/officeDocument/2006/relationships" id="261" r:id="R657259a98d6a45cd"/>
    <p:sldId xmlns:r="http://schemas.openxmlformats.org/officeDocument/2006/relationships" id="262" r:id="R1679fec3a35c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7411a8e6b48b1" /><Relationship Type="http://schemas.openxmlformats.org/officeDocument/2006/relationships/slide" Target="/ppt/slides/slide1.xml" Id="R57b5a66db29540c0" /><Relationship Type="http://schemas.openxmlformats.org/officeDocument/2006/relationships/slide" Target="/ppt/slides/slide2.xml" Id="R9cbd8388d73c4ee8" /><Relationship Type="http://schemas.openxmlformats.org/officeDocument/2006/relationships/slide" Target="/ppt/slides/slide3.xml" Id="Rfe341fd6fe244451" /><Relationship Type="http://schemas.openxmlformats.org/officeDocument/2006/relationships/slide" Target="/ppt/slides/slide4.xml" Id="R335b2cbf23c64bd5" /><Relationship Type="http://schemas.openxmlformats.org/officeDocument/2006/relationships/slide" Target="/ppt/slides/slide5.xml" Id="Rc5e6a306bbed425a" /><Relationship Type="http://schemas.openxmlformats.org/officeDocument/2006/relationships/slide" Target="/ppt/slides/slide6.xml" Id="R657259a98d6a45cd" /><Relationship Type="http://schemas.openxmlformats.org/officeDocument/2006/relationships/slide" Target="/ppt/slides/slide7.xml" Id="R1679fec3a35c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1ff4f92e9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efb668c944371" /><Relationship Type="http://schemas.openxmlformats.org/officeDocument/2006/relationships/theme" Target="/ppt/slideMasters/theme/theme1.xml" Id="Rfd19034b09d041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efb668c94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94acde98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6c7c88e6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28842a694e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42e721633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dd98a178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d03c448e844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2754c5466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TJUVHOLMEN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11 710 509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57 583 980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65 298 282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RØIL MATS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996 440 389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