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0331ba313844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1a1bb8dc094520"/>
  </p:sldMasterIdLst>
  <p:sldIdLst>
    <p:sldId xmlns:r="http://schemas.openxmlformats.org/officeDocument/2006/relationships" id="256" r:id="R88291cb4916649cc"/>
    <p:sldId xmlns:r="http://schemas.openxmlformats.org/officeDocument/2006/relationships" id="257" r:id="R24fe8bf4e5ae473f"/>
    <p:sldId xmlns:r="http://schemas.openxmlformats.org/officeDocument/2006/relationships" id="258" r:id="Rb96c17cab89b477e"/>
    <p:sldId xmlns:r="http://schemas.openxmlformats.org/officeDocument/2006/relationships" id="259" r:id="R6e4680cfdc1d4622"/>
    <p:sldId xmlns:r="http://schemas.openxmlformats.org/officeDocument/2006/relationships" id="260" r:id="Rdc585b1872cd46b6"/>
    <p:sldId xmlns:r="http://schemas.openxmlformats.org/officeDocument/2006/relationships" id="261" r:id="Rf48a2a24994a4e61"/>
    <p:sldId xmlns:r="http://schemas.openxmlformats.org/officeDocument/2006/relationships" id="262" r:id="Ra19e5c9e002d44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1a1bb8dc094520" /><Relationship Type="http://schemas.openxmlformats.org/officeDocument/2006/relationships/slide" Target="/ppt/slides/slide1.xml" Id="R88291cb4916649cc" /><Relationship Type="http://schemas.openxmlformats.org/officeDocument/2006/relationships/slide" Target="/ppt/slides/slide2.xml" Id="R24fe8bf4e5ae473f" /><Relationship Type="http://schemas.openxmlformats.org/officeDocument/2006/relationships/slide" Target="/ppt/slides/slide3.xml" Id="Rb96c17cab89b477e" /><Relationship Type="http://schemas.openxmlformats.org/officeDocument/2006/relationships/slide" Target="/ppt/slides/slide4.xml" Id="R6e4680cfdc1d4622" /><Relationship Type="http://schemas.openxmlformats.org/officeDocument/2006/relationships/slide" Target="/ppt/slides/slide5.xml" Id="Rdc585b1872cd46b6" /><Relationship Type="http://schemas.openxmlformats.org/officeDocument/2006/relationships/slide" Target="/ppt/slides/slide6.xml" Id="Rf48a2a24994a4e61" /><Relationship Type="http://schemas.openxmlformats.org/officeDocument/2006/relationships/slide" Target="/ppt/slides/slide7.xml" Id="Ra19e5c9e002d44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2bff8165ee49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a251609fb4d8c" /><Relationship Type="http://schemas.openxmlformats.org/officeDocument/2006/relationships/theme" Target="/ppt/slideMasters/theme/theme1.xml" Id="R00c4d55259ef4d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ba251609fb4d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0192aed544c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464863f0f46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be0f2f9c243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75609fb5145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e5582e6b640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51a72e22e40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8b3e1efa14c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PEDERSEN &amp; SKOGHOLT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&amp; SKOGHOLT REGNSKAP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18 349 812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2 971 783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2 384 844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1 046 120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7 578 923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&amp; SKOGHOLT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85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hs@pedersen-skogholt.no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996 414 353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REGNSKAP AS</a:t>
            </a:r>
          </a:p>
        </p:txBody>
      </p:sp>
    </p:spTree>
  </p:cSld>
  <p:clrMapOvr>
    <a:masterClrMapping xmlns:a="http://schemas.openxmlformats.org/drawingml/2006/main"/>
  </p:clrMapOvr>
</p:sld>
</file>