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3a5c4e725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6f27e917974fd0"/>
  </p:sldMasterIdLst>
  <p:sldIdLst>
    <p:sldId xmlns:r="http://schemas.openxmlformats.org/officeDocument/2006/relationships" id="256" r:id="R98a215d1fdeb4f47"/>
    <p:sldId xmlns:r="http://schemas.openxmlformats.org/officeDocument/2006/relationships" id="257" r:id="R843b828c1a654f7d"/>
    <p:sldId xmlns:r="http://schemas.openxmlformats.org/officeDocument/2006/relationships" id="258" r:id="R94c7a099790d40d7"/>
    <p:sldId xmlns:r="http://schemas.openxmlformats.org/officeDocument/2006/relationships" id="259" r:id="R819b46576f244e95"/>
    <p:sldId xmlns:r="http://schemas.openxmlformats.org/officeDocument/2006/relationships" id="260" r:id="R858817ae77f146ed"/>
    <p:sldId xmlns:r="http://schemas.openxmlformats.org/officeDocument/2006/relationships" id="261" r:id="Rc3750ee59d0d44f5"/>
    <p:sldId xmlns:r="http://schemas.openxmlformats.org/officeDocument/2006/relationships" id="262" r:id="Rd1686a4d9790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f27e917974fd0" /><Relationship Type="http://schemas.openxmlformats.org/officeDocument/2006/relationships/slide" Target="/ppt/slides/slide1.xml" Id="R98a215d1fdeb4f47" /><Relationship Type="http://schemas.openxmlformats.org/officeDocument/2006/relationships/slide" Target="/ppt/slides/slide2.xml" Id="R843b828c1a654f7d" /><Relationship Type="http://schemas.openxmlformats.org/officeDocument/2006/relationships/slide" Target="/ppt/slides/slide3.xml" Id="R94c7a099790d40d7" /><Relationship Type="http://schemas.openxmlformats.org/officeDocument/2006/relationships/slide" Target="/ppt/slides/slide4.xml" Id="R819b46576f244e95" /><Relationship Type="http://schemas.openxmlformats.org/officeDocument/2006/relationships/slide" Target="/ppt/slides/slide5.xml" Id="R858817ae77f146ed" /><Relationship Type="http://schemas.openxmlformats.org/officeDocument/2006/relationships/slide" Target="/ppt/slides/slide6.xml" Id="Rc3750ee59d0d44f5" /><Relationship Type="http://schemas.openxmlformats.org/officeDocument/2006/relationships/slide" Target="/ppt/slides/slide7.xml" Id="Rd1686a4d9790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b103459bc4d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0c259a8d748fc" /><Relationship Type="http://schemas.openxmlformats.org/officeDocument/2006/relationships/theme" Target="/ppt/slideMasters/theme/theme1.xml" Id="R50f164b18e13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0c259a8d7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fd406469640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82e3c432a46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6aa0a583e40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0b930b3db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b6433f4d749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7d7c0dd974e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026113a3f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FOSNA REGNSKAP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7 257 110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618 553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3 443 375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NOTAR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EHF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fge@fosnaregnskap.no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www.fosnaregnskap.no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996 410 714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FOSNA REGNSKAP AS</a:t>
            </a:r>
          </a:p>
        </p:txBody>
      </p:sp>
    </p:spTree>
  </p:cSld>
  <p:clrMapOvr>
    <a:masterClrMapping xmlns:a="http://schemas.openxmlformats.org/drawingml/2006/main"/>
  </p:clrMapOvr>
</p:sld>
</file>