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6d3fde365c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45065559742cf"/>
  </p:sldMasterIdLst>
  <p:sldIdLst>
    <p:sldId xmlns:r="http://schemas.openxmlformats.org/officeDocument/2006/relationships" id="256" r:id="R1a4756516b0c477e"/>
    <p:sldId xmlns:r="http://schemas.openxmlformats.org/officeDocument/2006/relationships" id="257" r:id="Rd090a01e004142fd"/>
    <p:sldId xmlns:r="http://schemas.openxmlformats.org/officeDocument/2006/relationships" id="258" r:id="R99d87e2c262b4a97"/>
    <p:sldId xmlns:r="http://schemas.openxmlformats.org/officeDocument/2006/relationships" id="259" r:id="Rf58b6f57a13143d1"/>
    <p:sldId xmlns:r="http://schemas.openxmlformats.org/officeDocument/2006/relationships" id="260" r:id="R5dcc04d8a9074023"/>
    <p:sldId xmlns:r="http://schemas.openxmlformats.org/officeDocument/2006/relationships" id="261" r:id="Rd25085b933654c8e"/>
    <p:sldId xmlns:r="http://schemas.openxmlformats.org/officeDocument/2006/relationships" id="262" r:id="R08441e6ecb23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45065559742cf" /><Relationship Type="http://schemas.openxmlformats.org/officeDocument/2006/relationships/slide" Target="/ppt/slides/slide1.xml" Id="R1a4756516b0c477e" /><Relationship Type="http://schemas.openxmlformats.org/officeDocument/2006/relationships/slide" Target="/ppt/slides/slide2.xml" Id="Rd090a01e004142fd" /><Relationship Type="http://schemas.openxmlformats.org/officeDocument/2006/relationships/slide" Target="/ppt/slides/slide3.xml" Id="R99d87e2c262b4a97" /><Relationship Type="http://schemas.openxmlformats.org/officeDocument/2006/relationships/slide" Target="/ppt/slides/slide4.xml" Id="Rf58b6f57a13143d1" /><Relationship Type="http://schemas.openxmlformats.org/officeDocument/2006/relationships/slide" Target="/ppt/slides/slide5.xml" Id="R5dcc04d8a9074023" /><Relationship Type="http://schemas.openxmlformats.org/officeDocument/2006/relationships/slide" Target="/ppt/slides/slide6.xml" Id="Rd25085b933654c8e" /><Relationship Type="http://schemas.openxmlformats.org/officeDocument/2006/relationships/slide" Target="/ppt/slides/slide7.xml" Id="R08441e6ecb23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4f20d1d97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503947df94c1d" /><Relationship Type="http://schemas.openxmlformats.org/officeDocument/2006/relationships/theme" Target="/ppt/slideMasters/theme/theme1.xml" Id="Rc56fc6bfa1f542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503947df9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e0d3775ce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623866fd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912b296a8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8c665826a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074a2576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18ded6de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c65cf95ee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6 762 209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HAGEN ØBERG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Hagen Øberg, Bolignummer HO801, Ladebekken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vidar@polarkulde.no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 HOLDING AS</a:t>
            </a:r>
          </a:p>
        </p:txBody>
      </p:sp>
    </p:spTree>
  </p:cSld>
  <p:clrMapOvr>
    <a:masterClrMapping xmlns:a="http://schemas.openxmlformats.org/drawingml/2006/main"/>
  </p:clrMapOvr>
</p:sld>
</file>