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fee46749347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14e3eebf34d89"/>
  </p:sldMasterIdLst>
  <p:sldIdLst>
    <p:sldId xmlns:r="http://schemas.openxmlformats.org/officeDocument/2006/relationships" id="256" r:id="Rd06268874c604bf9"/>
    <p:sldId xmlns:r="http://schemas.openxmlformats.org/officeDocument/2006/relationships" id="257" r:id="Rb62777e9152e4afe"/>
    <p:sldId xmlns:r="http://schemas.openxmlformats.org/officeDocument/2006/relationships" id="258" r:id="R685fa77285b340dd"/>
    <p:sldId xmlns:r="http://schemas.openxmlformats.org/officeDocument/2006/relationships" id="259" r:id="R22c80cd0e7644301"/>
    <p:sldId xmlns:r="http://schemas.openxmlformats.org/officeDocument/2006/relationships" id="260" r:id="Rcb28ccdbf0b643bd"/>
    <p:sldId xmlns:r="http://schemas.openxmlformats.org/officeDocument/2006/relationships" id="261" r:id="R8c73a96db69e4fd1"/>
    <p:sldId xmlns:r="http://schemas.openxmlformats.org/officeDocument/2006/relationships" id="262" r:id="R637199b9a46f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14e3eebf34d89" /><Relationship Type="http://schemas.openxmlformats.org/officeDocument/2006/relationships/slide" Target="/ppt/slides/slide1.xml" Id="Rd06268874c604bf9" /><Relationship Type="http://schemas.openxmlformats.org/officeDocument/2006/relationships/slide" Target="/ppt/slides/slide2.xml" Id="Rb62777e9152e4afe" /><Relationship Type="http://schemas.openxmlformats.org/officeDocument/2006/relationships/slide" Target="/ppt/slides/slide3.xml" Id="R685fa77285b340dd" /><Relationship Type="http://schemas.openxmlformats.org/officeDocument/2006/relationships/slide" Target="/ppt/slides/slide4.xml" Id="R22c80cd0e7644301" /><Relationship Type="http://schemas.openxmlformats.org/officeDocument/2006/relationships/slide" Target="/ppt/slides/slide5.xml" Id="Rcb28ccdbf0b643bd" /><Relationship Type="http://schemas.openxmlformats.org/officeDocument/2006/relationships/slide" Target="/ppt/slides/slide6.xml" Id="R8c73a96db69e4fd1" /><Relationship Type="http://schemas.openxmlformats.org/officeDocument/2006/relationships/slide" Target="/ppt/slides/slide7.xml" Id="R637199b9a46f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8b152c598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36c545ad74046" /><Relationship Type="http://schemas.openxmlformats.org/officeDocument/2006/relationships/theme" Target="/ppt/slideMasters/theme/theme1.xml" Id="R52a424e12a0e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36c545ad7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4a3d9db7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17910fbc3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76f32ab5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eb018a7f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e5971b07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2ada705f7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ac4f281b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−228 714 335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2 086 924 121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12 450 474 748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UNIT ONE EIENDOM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