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b2d2c2280241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1acb8f03f04ac0"/>
  </p:sldMasterIdLst>
  <p:sldIdLst>
    <p:sldId xmlns:r="http://schemas.openxmlformats.org/officeDocument/2006/relationships" id="256" r:id="R0722d35592294c93"/>
    <p:sldId xmlns:r="http://schemas.openxmlformats.org/officeDocument/2006/relationships" id="257" r:id="Rdc7f5fdc4bc14cfc"/>
    <p:sldId xmlns:r="http://schemas.openxmlformats.org/officeDocument/2006/relationships" id="258" r:id="R7a8f5df46e1d43b9"/>
    <p:sldId xmlns:r="http://schemas.openxmlformats.org/officeDocument/2006/relationships" id="259" r:id="R4d75c5c409a34bd1"/>
    <p:sldId xmlns:r="http://schemas.openxmlformats.org/officeDocument/2006/relationships" id="260" r:id="R67c7ece7bcdc4dd6"/>
    <p:sldId xmlns:r="http://schemas.openxmlformats.org/officeDocument/2006/relationships" id="261" r:id="Rb05832adbf7a4f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1acb8f03f04ac0" /><Relationship Type="http://schemas.openxmlformats.org/officeDocument/2006/relationships/slide" Target="/ppt/slides/slide1.xml" Id="R0722d35592294c93" /><Relationship Type="http://schemas.openxmlformats.org/officeDocument/2006/relationships/slide" Target="/ppt/slides/slide2.xml" Id="Rdc7f5fdc4bc14cfc" /><Relationship Type="http://schemas.openxmlformats.org/officeDocument/2006/relationships/slide" Target="/ppt/slides/slide3.xml" Id="R7a8f5df46e1d43b9" /><Relationship Type="http://schemas.openxmlformats.org/officeDocument/2006/relationships/slide" Target="/ppt/slides/slide4.xml" Id="R4d75c5c409a34bd1" /><Relationship Type="http://schemas.openxmlformats.org/officeDocument/2006/relationships/slide" Target="/ppt/slides/slide5.xml" Id="R67c7ece7bcdc4dd6" /><Relationship Type="http://schemas.openxmlformats.org/officeDocument/2006/relationships/slide" Target="/ppt/slides/slide6.xml" Id="Rb05832adbf7a4f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1bcaad3b1949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026d5208ce4d15" /><Relationship Type="http://schemas.openxmlformats.org/officeDocument/2006/relationships/theme" Target="/ppt/slideMasters/theme/theme1.xml" Id="R33ce4fb31d6a49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026d5208ce4d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cd8d0fd07e46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6457aa416f45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1573528a2346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5b8a6c9a4d4e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895e3e8da140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8e707107ba40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STRAWBERRY HOSPITALITY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HOSPITALITY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HOSPITALITY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HOSPITALITY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HOSPITALITY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HOSPITALITY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Frederik Stangs gate 22-24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40 13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996 340 244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HOSPITALITY GROUP AS</a:t>
            </a:r>
          </a:p>
        </p:txBody>
      </p:sp>
    </p:spTree>
  </p:cSld>
  <p:clrMapOvr>
    <a:masterClrMapping xmlns:a="http://schemas.openxmlformats.org/drawingml/2006/main"/>
  </p:clrMapOvr>
</p:sld>
</file>