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5447d7d1d44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6b60d6771b40c2"/>
  </p:sldMasterIdLst>
  <p:sldIdLst>
    <p:sldId xmlns:r="http://schemas.openxmlformats.org/officeDocument/2006/relationships" id="256" r:id="Rddfd7a11838e43fe"/>
    <p:sldId xmlns:r="http://schemas.openxmlformats.org/officeDocument/2006/relationships" id="257" r:id="R88b1674e5c9f4c8c"/>
    <p:sldId xmlns:r="http://schemas.openxmlformats.org/officeDocument/2006/relationships" id="258" r:id="R46c68eb0711545cc"/>
    <p:sldId xmlns:r="http://schemas.openxmlformats.org/officeDocument/2006/relationships" id="259" r:id="R9ee4255042bc4e6e"/>
    <p:sldId xmlns:r="http://schemas.openxmlformats.org/officeDocument/2006/relationships" id="260" r:id="R26f05d6d0830495d"/>
    <p:sldId xmlns:r="http://schemas.openxmlformats.org/officeDocument/2006/relationships" id="261" r:id="Rad8cc5da0087455c"/>
    <p:sldId xmlns:r="http://schemas.openxmlformats.org/officeDocument/2006/relationships" id="262" r:id="Rb019f393624c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b60d6771b40c2" /><Relationship Type="http://schemas.openxmlformats.org/officeDocument/2006/relationships/slide" Target="/ppt/slides/slide1.xml" Id="Rddfd7a11838e43fe" /><Relationship Type="http://schemas.openxmlformats.org/officeDocument/2006/relationships/slide" Target="/ppt/slides/slide2.xml" Id="R88b1674e5c9f4c8c" /><Relationship Type="http://schemas.openxmlformats.org/officeDocument/2006/relationships/slide" Target="/ppt/slides/slide3.xml" Id="R46c68eb0711545cc" /><Relationship Type="http://schemas.openxmlformats.org/officeDocument/2006/relationships/slide" Target="/ppt/slides/slide4.xml" Id="R9ee4255042bc4e6e" /><Relationship Type="http://schemas.openxmlformats.org/officeDocument/2006/relationships/slide" Target="/ppt/slides/slide5.xml" Id="R26f05d6d0830495d" /><Relationship Type="http://schemas.openxmlformats.org/officeDocument/2006/relationships/slide" Target="/ppt/slides/slide6.xml" Id="Rad8cc5da0087455c" /><Relationship Type="http://schemas.openxmlformats.org/officeDocument/2006/relationships/slide" Target="/ppt/slides/slide7.xml" Id="Rb019f393624c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5d965d58e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1191e143b4c2d" /><Relationship Type="http://schemas.openxmlformats.org/officeDocument/2006/relationships/theme" Target="/ppt/slideMasters/theme/theme1.xml" Id="R16dc1886901d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d1191e143b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28043686c4d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f0f3073cb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d7643025948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a45880282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b890d9f5146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1ac5f6c054d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727d1454a46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SCHIBSTED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SCHIBSTED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SCHIBSTED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SCHIBSTED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SCHIBSTED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SCHIBSTED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14 179 000 000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SCHIBSTED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BLOMMENHOLM INDUSTRIER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SCHIBSTED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996 334 767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SCHIBSTED MEDIA AS</a:t>
            </a:r>
          </a:p>
        </p:txBody>
      </p:sp>
    </p:spTree>
  </p:cSld>
  <p:clrMapOvr>
    <a:masterClrMapping xmlns:a="http://schemas.openxmlformats.org/drawingml/2006/main"/>
  </p:clrMapOvr>
</p:sld>
</file>