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9ba05af70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7fcb96576448a"/>
  </p:sldMasterIdLst>
  <p:sldIdLst>
    <p:sldId xmlns:r="http://schemas.openxmlformats.org/officeDocument/2006/relationships" id="256" r:id="Redf61df468054eac"/>
    <p:sldId xmlns:r="http://schemas.openxmlformats.org/officeDocument/2006/relationships" id="257" r:id="Re143b95c1a474740"/>
    <p:sldId xmlns:r="http://schemas.openxmlformats.org/officeDocument/2006/relationships" id="258" r:id="R30a38d2740484201"/>
    <p:sldId xmlns:r="http://schemas.openxmlformats.org/officeDocument/2006/relationships" id="259" r:id="R190bd4a6522347d3"/>
    <p:sldId xmlns:r="http://schemas.openxmlformats.org/officeDocument/2006/relationships" id="260" r:id="Ra376050b81734e27"/>
    <p:sldId xmlns:r="http://schemas.openxmlformats.org/officeDocument/2006/relationships" id="261" r:id="Rdbed960d6bc1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7fcb96576448a" /><Relationship Type="http://schemas.openxmlformats.org/officeDocument/2006/relationships/slide" Target="/ppt/slides/slide1.xml" Id="Redf61df468054eac" /><Relationship Type="http://schemas.openxmlformats.org/officeDocument/2006/relationships/slide" Target="/ppt/slides/slide2.xml" Id="Re143b95c1a474740" /><Relationship Type="http://schemas.openxmlformats.org/officeDocument/2006/relationships/slide" Target="/ppt/slides/slide3.xml" Id="R30a38d2740484201" /><Relationship Type="http://schemas.openxmlformats.org/officeDocument/2006/relationships/slide" Target="/ppt/slides/slide4.xml" Id="R190bd4a6522347d3" /><Relationship Type="http://schemas.openxmlformats.org/officeDocument/2006/relationships/slide" Target="/ppt/slides/slide5.xml" Id="Ra376050b81734e27" /><Relationship Type="http://schemas.openxmlformats.org/officeDocument/2006/relationships/slide" Target="/ppt/slides/slide6.xml" Id="Rdbed960d6bc1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1ffcc185a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53c1f5924aaf" /><Relationship Type="http://schemas.openxmlformats.org/officeDocument/2006/relationships/theme" Target="/ppt/slideMasters/theme/theme1.xml" Id="R0e3853d0abd1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653c1f592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eefda472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efcd8511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4ecb47c6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68cdb363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b105e45d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307d1056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