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55ee24f8e643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b30feffb06486c"/>
  </p:sldMasterIdLst>
  <p:sldIdLst>
    <p:sldId xmlns:r="http://schemas.openxmlformats.org/officeDocument/2006/relationships" id="256" r:id="Rc3c9478140d2452a"/>
    <p:sldId xmlns:r="http://schemas.openxmlformats.org/officeDocument/2006/relationships" id="257" r:id="R4c217e8773914657"/>
    <p:sldId xmlns:r="http://schemas.openxmlformats.org/officeDocument/2006/relationships" id="258" r:id="Rdcc7634897164f85"/>
    <p:sldId xmlns:r="http://schemas.openxmlformats.org/officeDocument/2006/relationships" id="259" r:id="R37b856fd9aac4f55"/>
    <p:sldId xmlns:r="http://schemas.openxmlformats.org/officeDocument/2006/relationships" id="260" r:id="R7df0447832f0484d"/>
    <p:sldId xmlns:r="http://schemas.openxmlformats.org/officeDocument/2006/relationships" id="261" r:id="Rc254e644a3d348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30feffb06486c" /><Relationship Type="http://schemas.openxmlformats.org/officeDocument/2006/relationships/slide" Target="/ppt/slides/slide1.xml" Id="Rc3c9478140d2452a" /><Relationship Type="http://schemas.openxmlformats.org/officeDocument/2006/relationships/slide" Target="/ppt/slides/slide2.xml" Id="R4c217e8773914657" /><Relationship Type="http://schemas.openxmlformats.org/officeDocument/2006/relationships/slide" Target="/ppt/slides/slide3.xml" Id="Rdcc7634897164f85" /><Relationship Type="http://schemas.openxmlformats.org/officeDocument/2006/relationships/slide" Target="/ppt/slides/slide4.xml" Id="R37b856fd9aac4f55" /><Relationship Type="http://schemas.openxmlformats.org/officeDocument/2006/relationships/slide" Target="/ppt/slides/slide5.xml" Id="R7df0447832f0484d" /><Relationship Type="http://schemas.openxmlformats.org/officeDocument/2006/relationships/slide" Target="/ppt/slides/slide6.xml" Id="Rc254e644a3d348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14b7952064e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9f65859d34845" /><Relationship Type="http://schemas.openxmlformats.org/officeDocument/2006/relationships/theme" Target="/ppt/slideMasters/theme/theme1.xml" Id="Re7742ab9ca4144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d9f65859d348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0cc26317a48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e69944d0b45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418346fa742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c1747cd1c40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7575f962d4b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8b066852d40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sverre@sparebankstiftelsen-helgeland.no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996 333 663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