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1d9a4ce1db4e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6446a0a1c44bdd"/>
  </p:sldMasterIdLst>
  <p:sldIdLst>
    <p:sldId xmlns:r="http://schemas.openxmlformats.org/officeDocument/2006/relationships" id="256" r:id="R780fa41437ad41c9"/>
    <p:sldId xmlns:r="http://schemas.openxmlformats.org/officeDocument/2006/relationships" id="257" r:id="R3f9fa43d011f4cd3"/>
    <p:sldId xmlns:r="http://schemas.openxmlformats.org/officeDocument/2006/relationships" id="258" r:id="R3754973d4f5c42eb"/>
    <p:sldId xmlns:r="http://schemas.openxmlformats.org/officeDocument/2006/relationships" id="259" r:id="R237aec8e607e43e5"/>
    <p:sldId xmlns:r="http://schemas.openxmlformats.org/officeDocument/2006/relationships" id="260" r:id="Red13c5e8fd80433f"/>
    <p:sldId xmlns:r="http://schemas.openxmlformats.org/officeDocument/2006/relationships" id="261" r:id="Rbe6ade71a9ed46b3"/>
    <p:sldId xmlns:r="http://schemas.openxmlformats.org/officeDocument/2006/relationships" id="262" r:id="Rc1adf8ac3b914d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446a0a1c44bdd" /><Relationship Type="http://schemas.openxmlformats.org/officeDocument/2006/relationships/slide" Target="/ppt/slides/slide1.xml" Id="R780fa41437ad41c9" /><Relationship Type="http://schemas.openxmlformats.org/officeDocument/2006/relationships/slide" Target="/ppt/slides/slide2.xml" Id="R3f9fa43d011f4cd3" /><Relationship Type="http://schemas.openxmlformats.org/officeDocument/2006/relationships/slide" Target="/ppt/slides/slide3.xml" Id="R3754973d4f5c42eb" /><Relationship Type="http://schemas.openxmlformats.org/officeDocument/2006/relationships/slide" Target="/ppt/slides/slide4.xml" Id="R237aec8e607e43e5" /><Relationship Type="http://schemas.openxmlformats.org/officeDocument/2006/relationships/slide" Target="/ppt/slides/slide5.xml" Id="Red13c5e8fd80433f" /><Relationship Type="http://schemas.openxmlformats.org/officeDocument/2006/relationships/slide" Target="/ppt/slides/slide6.xml" Id="Rbe6ade71a9ed46b3" /><Relationship Type="http://schemas.openxmlformats.org/officeDocument/2006/relationships/slide" Target="/ppt/slides/slide7.xml" Id="Rc1adf8ac3b914d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91d212cba43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5d2beedde4886" /><Relationship Type="http://schemas.openxmlformats.org/officeDocument/2006/relationships/theme" Target="/ppt/slideMasters/theme/theme1.xml" Id="Rb75132916fb641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e5d2beedde48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51d6c921d4b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6665e4e7a4a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9887025c442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5bb6928cd40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692bf8ae946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c4132106046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d7639d08848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MYRTHLE JORUNN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MYRTHLE JORUNN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617 713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40 032 337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41 858 103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MYRTHLE JORUNN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Myrthle Jorunn Gjerde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996 311 988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