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34383f96d6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87b24344494962"/>
  </p:sldMasterIdLst>
  <p:sldIdLst>
    <p:sldId xmlns:r="http://schemas.openxmlformats.org/officeDocument/2006/relationships" id="256" r:id="R40365c27244246f5"/>
    <p:sldId xmlns:r="http://schemas.openxmlformats.org/officeDocument/2006/relationships" id="257" r:id="Rcc23531e80864d65"/>
    <p:sldId xmlns:r="http://schemas.openxmlformats.org/officeDocument/2006/relationships" id="258" r:id="Re69989af39434ae7"/>
    <p:sldId xmlns:r="http://schemas.openxmlformats.org/officeDocument/2006/relationships" id="259" r:id="R59346a68e39d4d46"/>
    <p:sldId xmlns:r="http://schemas.openxmlformats.org/officeDocument/2006/relationships" id="260" r:id="R2577efe2050141df"/>
    <p:sldId xmlns:r="http://schemas.openxmlformats.org/officeDocument/2006/relationships" id="261" r:id="R6d469799bc0c49e1"/>
    <p:sldId xmlns:r="http://schemas.openxmlformats.org/officeDocument/2006/relationships" id="262" r:id="R71b5ee72803f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7b24344494962" /><Relationship Type="http://schemas.openxmlformats.org/officeDocument/2006/relationships/slide" Target="/ppt/slides/slide1.xml" Id="R40365c27244246f5" /><Relationship Type="http://schemas.openxmlformats.org/officeDocument/2006/relationships/slide" Target="/ppt/slides/slide2.xml" Id="Rcc23531e80864d65" /><Relationship Type="http://schemas.openxmlformats.org/officeDocument/2006/relationships/slide" Target="/ppt/slides/slide3.xml" Id="Re69989af39434ae7" /><Relationship Type="http://schemas.openxmlformats.org/officeDocument/2006/relationships/slide" Target="/ppt/slides/slide4.xml" Id="R59346a68e39d4d46" /><Relationship Type="http://schemas.openxmlformats.org/officeDocument/2006/relationships/slide" Target="/ppt/slides/slide5.xml" Id="R2577efe2050141df" /><Relationship Type="http://schemas.openxmlformats.org/officeDocument/2006/relationships/slide" Target="/ppt/slides/slide6.xml" Id="R6d469799bc0c49e1" /><Relationship Type="http://schemas.openxmlformats.org/officeDocument/2006/relationships/slide" Target="/ppt/slides/slide7.xml" Id="R71b5ee72803f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f3a5bc74b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32dd01ecf4961" /><Relationship Type="http://schemas.openxmlformats.org/officeDocument/2006/relationships/theme" Target="/ppt/slideMasters/theme/theme1.xml" Id="Rbc85b59b778c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32dd01ecf49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7b8f341ca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455f127a0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d9c3f010e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255763d8a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1fbc48773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60d1693aa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a76371e13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RICHSHIP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43 331 614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RICHARD KLUNGSØYR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