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ed78ba632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dd78a28484bd1"/>
  </p:sldMasterIdLst>
  <p:sldIdLst>
    <p:sldId xmlns:r="http://schemas.openxmlformats.org/officeDocument/2006/relationships" id="256" r:id="Rf1f5c4b615df434c"/>
    <p:sldId xmlns:r="http://schemas.openxmlformats.org/officeDocument/2006/relationships" id="257" r:id="R8f3b839159c1413b"/>
    <p:sldId xmlns:r="http://schemas.openxmlformats.org/officeDocument/2006/relationships" id="258" r:id="R5c4201ce41404763"/>
    <p:sldId xmlns:r="http://schemas.openxmlformats.org/officeDocument/2006/relationships" id="259" r:id="Ra39a68f515004b22"/>
    <p:sldId xmlns:r="http://schemas.openxmlformats.org/officeDocument/2006/relationships" id="260" r:id="Rb3e360559385462f"/>
    <p:sldId xmlns:r="http://schemas.openxmlformats.org/officeDocument/2006/relationships" id="261" r:id="Re7d279ec714243f4"/>
    <p:sldId xmlns:r="http://schemas.openxmlformats.org/officeDocument/2006/relationships" id="262" r:id="Rd5306d7c9e7a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dd78a28484bd1" /><Relationship Type="http://schemas.openxmlformats.org/officeDocument/2006/relationships/slide" Target="/ppt/slides/slide1.xml" Id="Rf1f5c4b615df434c" /><Relationship Type="http://schemas.openxmlformats.org/officeDocument/2006/relationships/slide" Target="/ppt/slides/slide2.xml" Id="R8f3b839159c1413b" /><Relationship Type="http://schemas.openxmlformats.org/officeDocument/2006/relationships/slide" Target="/ppt/slides/slide3.xml" Id="R5c4201ce41404763" /><Relationship Type="http://schemas.openxmlformats.org/officeDocument/2006/relationships/slide" Target="/ppt/slides/slide4.xml" Id="Ra39a68f515004b22" /><Relationship Type="http://schemas.openxmlformats.org/officeDocument/2006/relationships/slide" Target="/ppt/slides/slide5.xml" Id="Rb3e360559385462f" /><Relationship Type="http://schemas.openxmlformats.org/officeDocument/2006/relationships/slide" Target="/ppt/slides/slide6.xml" Id="Re7d279ec714243f4" /><Relationship Type="http://schemas.openxmlformats.org/officeDocument/2006/relationships/slide" Target="/ppt/slides/slide7.xml" Id="Rd5306d7c9e7a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3ed930660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672420c3f4431" /><Relationship Type="http://schemas.openxmlformats.org/officeDocument/2006/relationships/theme" Target="/ppt/slideMasters/theme/theme1.xml" Id="R236d0a70cd454c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672420c3f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ad63a44b34a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3c0ed0483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9bd9bd311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0b6ba3de9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be28e0b4c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6c5e0e6cd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2f7276bad44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4 854 782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104 175 506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110 612 660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SVEIN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JUSTINA PINDA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OSCAR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Rune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