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56f4cafcc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9fb7e7b9e24288"/>
  </p:sldMasterIdLst>
  <p:sldIdLst>
    <p:sldId xmlns:r="http://schemas.openxmlformats.org/officeDocument/2006/relationships" id="256" r:id="Rc6219bb1c4a1447a"/>
    <p:sldId xmlns:r="http://schemas.openxmlformats.org/officeDocument/2006/relationships" id="257" r:id="Re648289ce2d24ab9"/>
    <p:sldId xmlns:r="http://schemas.openxmlformats.org/officeDocument/2006/relationships" id="258" r:id="R91590ca20601484e"/>
    <p:sldId xmlns:r="http://schemas.openxmlformats.org/officeDocument/2006/relationships" id="259" r:id="Rebdb5fa308424a54"/>
    <p:sldId xmlns:r="http://schemas.openxmlformats.org/officeDocument/2006/relationships" id="260" r:id="Rdba9e0c8115e4169"/>
    <p:sldId xmlns:r="http://schemas.openxmlformats.org/officeDocument/2006/relationships" id="261" r:id="R778505e933d74609"/>
    <p:sldId xmlns:r="http://schemas.openxmlformats.org/officeDocument/2006/relationships" id="262" r:id="Reffe5ff22781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fb7e7b9e24288" /><Relationship Type="http://schemas.openxmlformats.org/officeDocument/2006/relationships/slide" Target="/ppt/slides/slide1.xml" Id="Rc6219bb1c4a1447a" /><Relationship Type="http://schemas.openxmlformats.org/officeDocument/2006/relationships/slide" Target="/ppt/slides/slide2.xml" Id="Re648289ce2d24ab9" /><Relationship Type="http://schemas.openxmlformats.org/officeDocument/2006/relationships/slide" Target="/ppt/slides/slide3.xml" Id="R91590ca20601484e" /><Relationship Type="http://schemas.openxmlformats.org/officeDocument/2006/relationships/slide" Target="/ppt/slides/slide4.xml" Id="Rebdb5fa308424a54" /><Relationship Type="http://schemas.openxmlformats.org/officeDocument/2006/relationships/slide" Target="/ppt/slides/slide5.xml" Id="Rdba9e0c8115e4169" /><Relationship Type="http://schemas.openxmlformats.org/officeDocument/2006/relationships/slide" Target="/ppt/slides/slide6.xml" Id="R778505e933d74609" /><Relationship Type="http://schemas.openxmlformats.org/officeDocument/2006/relationships/slide" Target="/ppt/slides/slide7.xml" Id="Reffe5ff22781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be3ae4449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2906ac89d46bb" /><Relationship Type="http://schemas.openxmlformats.org/officeDocument/2006/relationships/theme" Target="/ppt/slideMasters/theme/theme1.xml" Id="R8ebc35e526b4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2906ac89d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6bcaa73d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2434219ba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384762a1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731866da8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5952a0d7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83388e85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7474f0ef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