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820026ce454e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1d7ea6e81c42d3"/>
  </p:sldMasterIdLst>
  <p:sldIdLst>
    <p:sldId xmlns:r="http://schemas.openxmlformats.org/officeDocument/2006/relationships" id="256" r:id="Rf5a9cf08e3004648"/>
    <p:sldId xmlns:r="http://schemas.openxmlformats.org/officeDocument/2006/relationships" id="257" r:id="R2a63b95b6c2041f2"/>
    <p:sldId xmlns:r="http://schemas.openxmlformats.org/officeDocument/2006/relationships" id="258" r:id="Re772295f5c1e4604"/>
    <p:sldId xmlns:r="http://schemas.openxmlformats.org/officeDocument/2006/relationships" id="259" r:id="Rfcbc4bbcbfc14923"/>
    <p:sldId xmlns:r="http://schemas.openxmlformats.org/officeDocument/2006/relationships" id="260" r:id="R7ce8155d139e454f"/>
    <p:sldId xmlns:r="http://schemas.openxmlformats.org/officeDocument/2006/relationships" id="261" r:id="R81c355d1a7cb4e47"/>
    <p:sldId xmlns:r="http://schemas.openxmlformats.org/officeDocument/2006/relationships" id="262" r:id="R1967c3b062ae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d7ea6e81c42d3" /><Relationship Type="http://schemas.openxmlformats.org/officeDocument/2006/relationships/slide" Target="/ppt/slides/slide1.xml" Id="Rf5a9cf08e3004648" /><Relationship Type="http://schemas.openxmlformats.org/officeDocument/2006/relationships/slide" Target="/ppt/slides/slide2.xml" Id="R2a63b95b6c2041f2" /><Relationship Type="http://schemas.openxmlformats.org/officeDocument/2006/relationships/slide" Target="/ppt/slides/slide3.xml" Id="Re772295f5c1e4604" /><Relationship Type="http://schemas.openxmlformats.org/officeDocument/2006/relationships/slide" Target="/ppt/slides/slide4.xml" Id="Rfcbc4bbcbfc14923" /><Relationship Type="http://schemas.openxmlformats.org/officeDocument/2006/relationships/slide" Target="/ppt/slides/slide5.xml" Id="R7ce8155d139e454f" /><Relationship Type="http://schemas.openxmlformats.org/officeDocument/2006/relationships/slide" Target="/ppt/slides/slide6.xml" Id="R81c355d1a7cb4e47" /><Relationship Type="http://schemas.openxmlformats.org/officeDocument/2006/relationships/slide" Target="/ppt/slides/slide7.xml" Id="R1967c3b062ae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1429e27c844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e345dba26455b" /><Relationship Type="http://schemas.openxmlformats.org/officeDocument/2006/relationships/theme" Target="/ppt/slideMasters/theme/theme1.xml" Id="R3eefe46aa9a84c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6e345dba2645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5b68c529c46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8feeb720f45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a9c7a5e5445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3916b095b4b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68dabf6e245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66a47c3bc4a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14dfcc8d74d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CEGAL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1 422 168 765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132 170 705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104 147 108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335 684 744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1 161 914 008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www.cegal.com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996 221 423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