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6e50718b9a4e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73ef80931848a1"/>
  </p:sldMasterIdLst>
  <p:sldIdLst>
    <p:sldId xmlns:r="http://schemas.openxmlformats.org/officeDocument/2006/relationships" id="256" r:id="R2e11280f49d74fb2"/>
    <p:sldId xmlns:r="http://schemas.openxmlformats.org/officeDocument/2006/relationships" id="257" r:id="Rf4659222c7564fc0"/>
    <p:sldId xmlns:r="http://schemas.openxmlformats.org/officeDocument/2006/relationships" id="258" r:id="Raac36fe0262a4aac"/>
    <p:sldId xmlns:r="http://schemas.openxmlformats.org/officeDocument/2006/relationships" id="259" r:id="R0cca279784a04126"/>
    <p:sldId xmlns:r="http://schemas.openxmlformats.org/officeDocument/2006/relationships" id="260" r:id="R1d702ed3d0c44d75"/>
    <p:sldId xmlns:r="http://schemas.openxmlformats.org/officeDocument/2006/relationships" id="261" r:id="R28013d7fc18549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73ef80931848a1" /><Relationship Type="http://schemas.openxmlformats.org/officeDocument/2006/relationships/slide" Target="/ppt/slides/slide1.xml" Id="R2e11280f49d74fb2" /><Relationship Type="http://schemas.openxmlformats.org/officeDocument/2006/relationships/slide" Target="/ppt/slides/slide2.xml" Id="Rf4659222c7564fc0" /><Relationship Type="http://schemas.openxmlformats.org/officeDocument/2006/relationships/slide" Target="/ppt/slides/slide3.xml" Id="Raac36fe0262a4aac" /><Relationship Type="http://schemas.openxmlformats.org/officeDocument/2006/relationships/slide" Target="/ppt/slides/slide4.xml" Id="R0cca279784a04126" /><Relationship Type="http://schemas.openxmlformats.org/officeDocument/2006/relationships/slide" Target="/ppt/slides/slide5.xml" Id="R1d702ed3d0c44d75" /><Relationship Type="http://schemas.openxmlformats.org/officeDocument/2006/relationships/slide" Target="/ppt/slides/slide6.xml" Id="R28013d7fc18549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b99f37af3d4e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122801d274cb5" /><Relationship Type="http://schemas.openxmlformats.org/officeDocument/2006/relationships/theme" Target="/ppt/slideMasters/theme/theme1.xml" Id="Re73c929be97b4f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6122801d274c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0f991b2414c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bf2d04cd349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8670864d8144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9711b2c1a40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8bac3da3448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05140d33f4c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CEGAL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Svanholmen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www.cegal.com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996 221 423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AS</a:t>
            </a:r>
          </a:p>
        </p:txBody>
      </p:sp>
    </p:spTree>
  </p:cSld>
  <p:clrMapOvr>
    <a:masterClrMapping xmlns:a="http://schemas.openxmlformats.org/drawingml/2006/main"/>
  </p:clrMapOvr>
</p:sld>
</file>