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309e8f63f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b8ee76956470a"/>
  </p:sldMasterIdLst>
  <p:sldIdLst>
    <p:sldId xmlns:r="http://schemas.openxmlformats.org/officeDocument/2006/relationships" id="256" r:id="Rd5621bd4339244a2"/>
    <p:sldId xmlns:r="http://schemas.openxmlformats.org/officeDocument/2006/relationships" id="257" r:id="R87fa5354f422400f"/>
    <p:sldId xmlns:r="http://schemas.openxmlformats.org/officeDocument/2006/relationships" id="258" r:id="Rb944f089b1ba487e"/>
    <p:sldId xmlns:r="http://schemas.openxmlformats.org/officeDocument/2006/relationships" id="259" r:id="R542c364d9a9d4fd9"/>
    <p:sldId xmlns:r="http://schemas.openxmlformats.org/officeDocument/2006/relationships" id="260" r:id="Rc1c0011c029a44c5"/>
    <p:sldId xmlns:r="http://schemas.openxmlformats.org/officeDocument/2006/relationships" id="261" r:id="Rb3dc6ee2b4e5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b8ee76956470a" /><Relationship Type="http://schemas.openxmlformats.org/officeDocument/2006/relationships/slide" Target="/ppt/slides/slide1.xml" Id="Rd5621bd4339244a2" /><Relationship Type="http://schemas.openxmlformats.org/officeDocument/2006/relationships/slide" Target="/ppt/slides/slide2.xml" Id="R87fa5354f422400f" /><Relationship Type="http://schemas.openxmlformats.org/officeDocument/2006/relationships/slide" Target="/ppt/slides/slide3.xml" Id="Rb944f089b1ba487e" /><Relationship Type="http://schemas.openxmlformats.org/officeDocument/2006/relationships/slide" Target="/ppt/slides/slide4.xml" Id="R542c364d9a9d4fd9" /><Relationship Type="http://schemas.openxmlformats.org/officeDocument/2006/relationships/slide" Target="/ppt/slides/slide5.xml" Id="Rc1c0011c029a44c5" /><Relationship Type="http://schemas.openxmlformats.org/officeDocument/2006/relationships/slide" Target="/ppt/slides/slide6.xml" Id="Rb3dc6ee2b4e5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c0a6de3f9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02a7268c14ec1" /><Relationship Type="http://schemas.openxmlformats.org/officeDocument/2006/relationships/theme" Target="/ppt/slideMasters/theme/theme1.xml" Id="Rbb537011e989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02a7268c1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2ad6f013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23941edc2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e8b074cba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7f3554913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f8cc7f61a4b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36f3d5275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STØREN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STØREN BILSENTER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79 202 474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22 734 178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Svartøyveien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996 209 008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BILSENTER AS</a:t>
            </a:r>
          </a:p>
        </p:txBody>
      </p:sp>
    </p:spTree>
  </p:cSld>
  <p:clrMapOvr>
    <a:masterClrMapping xmlns:a="http://schemas.openxmlformats.org/drawingml/2006/main"/>
  </p:clrMapOvr>
</p:sld>
</file>