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a57909e37940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a7af43097c4aa3"/>
  </p:sldMasterIdLst>
  <p:sldIdLst>
    <p:sldId xmlns:r="http://schemas.openxmlformats.org/officeDocument/2006/relationships" id="256" r:id="R90c2af11702c46b2"/>
    <p:sldId xmlns:r="http://schemas.openxmlformats.org/officeDocument/2006/relationships" id="257" r:id="R3a7488c9bb224b57"/>
    <p:sldId xmlns:r="http://schemas.openxmlformats.org/officeDocument/2006/relationships" id="258" r:id="Rbd1dc1a556d54e16"/>
    <p:sldId xmlns:r="http://schemas.openxmlformats.org/officeDocument/2006/relationships" id="259" r:id="Rd0c23a3027f34acb"/>
    <p:sldId xmlns:r="http://schemas.openxmlformats.org/officeDocument/2006/relationships" id="260" r:id="Raf81db0f0aca42ec"/>
    <p:sldId xmlns:r="http://schemas.openxmlformats.org/officeDocument/2006/relationships" id="261" r:id="R0b7e30f3e4d541f0"/>
    <p:sldId xmlns:r="http://schemas.openxmlformats.org/officeDocument/2006/relationships" id="262" r:id="R2da76990dbb747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7af43097c4aa3" /><Relationship Type="http://schemas.openxmlformats.org/officeDocument/2006/relationships/slide" Target="/ppt/slides/slide1.xml" Id="R90c2af11702c46b2" /><Relationship Type="http://schemas.openxmlformats.org/officeDocument/2006/relationships/slide" Target="/ppt/slides/slide2.xml" Id="R3a7488c9bb224b57" /><Relationship Type="http://schemas.openxmlformats.org/officeDocument/2006/relationships/slide" Target="/ppt/slides/slide3.xml" Id="Rbd1dc1a556d54e16" /><Relationship Type="http://schemas.openxmlformats.org/officeDocument/2006/relationships/slide" Target="/ppt/slides/slide4.xml" Id="Rd0c23a3027f34acb" /><Relationship Type="http://schemas.openxmlformats.org/officeDocument/2006/relationships/slide" Target="/ppt/slides/slide5.xml" Id="Raf81db0f0aca42ec" /><Relationship Type="http://schemas.openxmlformats.org/officeDocument/2006/relationships/slide" Target="/ppt/slides/slide6.xml" Id="R0b7e30f3e4d541f0" /><Relationship Type="http://schemas.openxmlformats.org/officeDocument/2006/relationships/slide" Target="/ppt/slides/slide7.xml" Id="R2da76990dbb747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8008c044e49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2c3eed5cd44dd" /><Relationship Type="http://schemas.openxmlformats.org/officeDocument/2006/relationships/theme" Target="/ppt/slideMasters/theme/theme1.xml" Id="R2e479a37831c43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42c3eed5cd44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cb49a64404d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a5714ec9842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c6108405245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cb0b1a1b842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f9b4ddcd04e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16ca608ad4f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287020e944c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183 110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9 540 329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38 564 093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38 629 437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STOUD PLATOU MYHRE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PEDERSEN MYHRE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996 165 167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