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46340d8fb4d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e96fc1bbce4f2b"/>
  </p:sldMasterIdLst>
  <p:sldIdLst>
    <p:sldId xmlns:r="http://schemas.openxmlformats.org/officeDocument/2006/relationships" id="256" r:id="R235c6c99182c47a8"/>
    <p:sldId xmlns:r="http://schemas.openxmlformats.org/officeDocument/2006/relationships" id="257" r:id="R4c6ac5a610ff4e24"/>
    <p:sldId xmlns:r="http://schemas.openxmlformats.org/officeDocument/2006/relationships" id="258" r:id="Rc93520a93d3f4196"/>
    <p:sldId xmlns:r="http://schemas.openxmlformats.org/officeDocument/2006/relationships" id="259" r:id="R9a8e92b15e6b4add"/>
    <p:sldId xmlns:r="http://schemas.openxmlformats.org/officeDocument/2006/relationships" id="260" r:id="R4f52d9e007c74425"/>
    <p:sldId xmlns:r="http://schemas.openxmlformats.org/officeDocument/2006/relationships" id="261" r:id="R8036917921074a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e96fc1bbce4f2b" /><Relationship Type="http://schemas.openxmlformats.org/officeDocument/2006/relationships/slide" Target="/ppt/slides/slide1.xml" Id="R235c6c99182c47a8" /><Relationship Type="http://schemas.openxmlformats.org/officeDocument/2006/relationships/slide" Target="/ppt/slides/slide2.xml" Id="R4c6ac5a610ff4e24" /><Relationship Type="http://schemas.openxmlformats.org/officeDocument/2006/relationships/slide" Target="/ppt/slides/slide3.xml" Id="Rc93520a93d3f4196" /><Relationship Type="http://schemas.openxmlformats.org/officeDocument/2006/relationships/slide" Target="/ppt/slides/slide4.xml" Id="R9a8e92b15e6b4add" /><Relationship Type="http://schemas.openxmlformats.org/officeDocument/2006/relationships/slide" Target="/ppt/slides/slide5.xml" Id="R4f52d9e007c74425" /><Relationship Type="http://schemas.openxmlformats.org/officeDocument/2006/relationships/slide" Target="/ppt/slides/slide6.xml" Id="R8036917921074a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2cf7382234d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706b8c5514e9b" /><Relationship Type="http://schemas.openxmlformats.org/officeDocument/2006/relationships/theme" Target="/ppt/slideMasters/theme/theme1.xml" Id="Rf4d3f62ff96944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4706b8c5514e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c37430ae648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f7cfc75124a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ab7f2a4834b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20c253cd941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dec52d1a44e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15cda71634a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LØKBAKKS 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LØKBAKKS FOND STI ble etablert [år] og holder til i Korsvegen.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954 777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14 901 709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14 922 709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Kristmar Sunnset, Eidsåsen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7212 Korsvegen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996 144 836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