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a1182926a644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8eed42c5764046"/>
  </p:sldMasterIdLst>
  <p:sldIdLst>
    <p:sldId xmlns:r="http://schemas.openxmlformats.org/officeDocument/2006/relationships" id="256" r:id="R2994ed155c364ecf"/>
    <p:sldId xmlns:r="http://schemas.openxmlformats.org/officeDocument/2006/relationships" id="257" r:id="R14e82a1aa0114bb5"/>
    <p:sldId xmlns:r="http://schemas.openxmlformats.org/officeDocument/2006/relationships" id="258" r:id="R67b5017dd62344b0"/>
    <p:sldId xmlns:r="http://schemas.openxmlformats.org/officeDocument/2006/relationships" id="259" r:id="R528c79f0671b4fda"/>
    <p:sldId xmlns:r="http://schemas.openxmlformats.org/officeDocument/2006/relationships" id="260" r:id="Ra62925cb21924f67"/>
    <p:sldId xmlns:r="http://schemas.openxmlformats.org/officeDocument/2006/relationships" id="261" r:id="R02fce21ed83049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eed42c5764046" /><Relationship Type="http://schemas.openxmlformats.org/officeDocument/2006/relationships/slide" Target="/ppt/slides/slide1.xml" Id="R2994ed155c364ecf" /><Relationship Type="http://schemas.openxmlformats.org/officeDocument/2006/relationships/slide" Target="/ppt/slides/slide2.xml" Id="R14e82a1aa0114bb5" /><Relationship Type="http://schemas.openxmlformats.org/officeDocument/2006/relationships/slide" Target="/ppt/slides/slide3.xml" Id="R67b5017dd62344b0" /><Relationship Type="http://schemas.openxmlformats.org/officeDocument/2006/relationships/slide" Target="/ppt/slides/slide4.xml" Id="R528c79f0671b4fda" /><Relationship Type="http://schemas.openxmlformats.org/officeDocument/2006/relationships/slide" Target="/ppt/slides/slide5.xml" Id="Ra62925cb21924f67" /><Relationship Type="http://schemas.openxmlformats.org/officeDocument/2006/relationships/slide" Target="/ppt/slides/slide6.xml" Id="R02fce21ed83049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0436e998244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b5949a61c4d13" /><Relationship Type="http://schemas.openxmlformats.org/officeDocument/2006/relationships/theme" Target="/ppt/slideMasters/theme/theme1.xml" Id="R3133197db6694e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cb5949a61c4d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aa65e96a7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201718419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d18a9774b49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6e147d5d74c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2337d5848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d00aea4a342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LØKBAKKS 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Kristmar Sunnset, Eidsåsen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7212 Korsvegen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996 144 836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