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3625a2ebda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0ea06dcf84cfb"/>
  </p:sldMasterIdLst>
  <p:sldIdLst>
    <p:sldId xmlns:r="http://schemas.openxmlformats.org/officeDocument/2006/relationships" id="256" r:id="Rb800c7f276b44a0b"/>
    <p:sldId xmlns:r="http://schemas.openxmlformats.org/officeDocument/2006/relationships" id="257" r:id="R964bdfb1cac943d6"/>
    <p:sldId xmlns:r="http://schemas.openxmlformats.org/officeDocument/2006/relationships" id="258" r:id="R25c95d5beefe45fa"/>
    <p:sldId xmlns:r="http://schemas.openxmlformats.org/officeDocument/2006/relationships" id="259" r:id="Rc112dd6c3d004c3f"/>
    <p:sldId xmlns:r="http://schemas.openxmlformats.org/officeDocument/2006/relationships" id="260" r:id="Rd0fb54d5e7dc4170"/>
    <p:sldId xmlns:r="http://schemas.openxmlformats.org/officeDocument/2006/relationships" id="261" r:id="Rdc7a25f8ecff470b"/>
    <p:sldId xmlns:r="http://schemas.openxmlformats.org/officeDocument/2006/relationships" id="262" r:id="R03af32804435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0ea06dcf84cfb" /><Relationship Type="http://schemas.openxmlformats.org/officeDocument/2006/relationships/slide" Target="/ppt/slides/slide1.xml" Id="Rb800c7f276b44a0b" /><Relationship Type="http://schemas.openxmlformats.org/officeDocument/2006/relationships/slide" Target="/ppt/slides/slide2.xml" Id="R964bdfb1cac943d6" /><Relationship Type="http://schemas.openxmlformats.org/officeDocument/2006/relationships/slide" Target="/ppt/slides/slide3.xml" Id="R25c95d5beefe45fa" /><Relationship Type="http://schemas.openxmlformats.org/officeDocument/2006/relationships/slide" Target="/ppt/slides/slide4.xml" Id="Rc112dd6c3d004c3f" /><Relationship Type="http://schemas.openxmlformats.org/officeDocument/2006/relationships/slide" Target="/ppt/slides/slide5.xml" Id="Rd0fb54d5e7dc4170" /><Relationship Type="http://schemas.openxmlformats.org/officeDocument/2006/relationships/slide" Target="/ppt/slides/slide6.xml" Id="Rdc7a25f8ecff470b" /><Relationship Type="http://schemas.openxmlformats.org/officeDocument/2006/relationships/slide" Target="/ppt/slides/slide7.xml" Id="R03af32804435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829645a26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76ee7092740e0" /><Relationship Type="http://schemas.openxmlformats.org/officeDocument/2006/relationships/theme" Target="/ppt/slideMasters/theme/theme1.xml" Id="R302fef8ed5ab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876ee7092740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7742dfd5e47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67f406fe1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58557991145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53e0551fb4d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7b8730afa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20b920b6f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561200fa349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ERIKCO AS ble etablert [år] og holder til i Brandval.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6 474 952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8 346 700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RUDI KASPERSEN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2219 Brandval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ERIKCO AS</a:t>
            </a:r>
          </a:p>
        </p:txBody>
      </p:sp>
    </p:spTree>
  </p:cSld>
  <p:clrMapOvr>
    <a:masterClrMapping xmlns:a="http://schemas.openxmlformats.org/drawingml/2006/main"/>
  </p:clrMapOvr>
</p:sld>
</file>