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66bb364b5e4c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93a6af8b0d46e2"/>
  </p:sldMasterIdLst>
  <p:sldIdLst>
    <p:sldId xmlns:r="http://schemas.openxmlformats.org/officeDocument/2006/relationships" id="256" r:id="R515fb78cca62452a"/>
    <p:sldId xmlns:r="http://schemas.openxmlformats.org/officeDocument/2006/relationships" id="257" r:id="R824d7285e9844c59"/>
    <p:sldId xmlns:r="http://schemas.openxmlformats.org/officeDocument/2006/relationships" id="258" r:id="R5ee5aeba825d4a4c"/>
    <p:sldId xmlns:r="http://schemas.openxmlformats.org/officeDocument/2006/relationships" id="259" r:id="R40ee3bec790e4e05"/>
    <p:sldId xmlns:r="http://schemas.openxmlformats.org/officeDocument/2006/relationships" id="260" r:id="R7418b6f78750422c"/>
    <p:sldId xmlns:r="http://schemas.openxmlformats.org/officeDocument/2006/relationships" id="261" r:id="R61c061e0f8b847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93a6af8b0d46e2" /><Relationship Type="http://schemas.openxmlformats.org/officeDocument/2006/relationships/slide" Target="/ppt/slides/slide1.xml" Id="R515fb78cca62452a" /><Relationship Type="http://schemas.openxmlformats.org/officeDocument/2006/relationships/slide" Target="/ppt/slides/slide2.xml" Id="R824d7285e9844c59" /><Relationship Type="http://schemas.openxmlformats.org/officeDocument/2006/relationships/slide" Target="/ppt/slides/slide3.xml" Id="R5ee5aeba825d4a4c" /><Relationship Type="http://schemas.openxmlformats.org/officeDocument/2006/relationships/slide" Target="/ppt/slides/slide4.xml" Id="R40ee3bec790e4e05" /><Relationship Type="http://schemas.openxmlformats.org/officeDocument/2006/relationships/slide" Target="/ppt/slides/slide5.xml" Id="R7418b6f78750422c" /><Relationship Type="http://schemas.openxmlformats.org/officeDocument/2006/relationships/slide" Target="/ppt/slides/slide6.xml" Id="R61c061e0f8b847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be0208373543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e522f8b614930" /><Relationship Type="http://schemas.openxmlformats.org/officeDocument/2006/relationships/theme" Target="/ppt/slideMasters/theme/theme1.xml" Id="Rae8dd32ec01d45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7e522f8b6149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5476eea724a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108e26e1c4c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c622b45bc46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0ddef0c074a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ee2c8a76340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db8b0177c48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ERIKCO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Odalsvegen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2219 Brandval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996 136 167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