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df66999fac48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039b05b137499b"/>
  </p:sldMasterIdLst>
  <p:sldIdLst>
    <p:sldId xmlns:r="http://schemas.openxmlformats.org/officeDocument/2006/relationships" id="256" r:id="R72967efd614b47fa"/>
    <p:sldId xmlns:r="http://schemas.openxmlformats.org/officeDocument/2006/relationships" id="257" r:id="R6fe06d5a5d9b4b68"/>
    <p:sldId xmlns:r="http://schemas.openxmlformats.org/officeDocument/2006/relationships" id="258" r:id="R7d6b54d7e1204f36"/>
    <p:sldId xmlns:r="http://schemas.openxmlformats.org/officeDocument/2006/relationships" id="259" r:id="Rc98c649191a8459f"/>
    <p:sldId xmlns:r="http://schemas.openxmlformats.org/officeDocument/2006/relationships" id="260" r:id="R5ac8ff49081a4523"/>
    <p:sldId xmlns:r="http://schemas.openxmlformats.org/officeDocument/2006/relationships" id="261" r:id="R07a04162cd7846f9"/>
    <p:sldId xmlns:r="http://schemas.openxmlformats.org/officeDocument/2006/relationships" id="262" r:id="Rf12cbffb462741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039b05b137499b" /><Relationship Type="http://schemas.openxmlformats.org/officeDocument/2006/relationships/slide" Target="/ppt/slides/slide1.xml" Id="R72967efd614b47fa" /><Relationship Type="http://schemas.openxmlformats.org/officeDocument/2006/relationships/slide" Target="/ppt/slides/slide2.xml" Id="R6fe06d5a5d9b4b68" /><Relationship Type="http://schemas.openxmlformats.org/officeDocument/2006/relationships/slide" Target="/ppt/slides/slide3.xml" Id="R7d6b54d7e1204f36" /><Relationship Type="http://schemas.openxmlformats.org/officeDocument/2006/relationships/slide" Target="/ppt/slides/slide4.xml" Id="Rc98c649191a8459f" /><Relationship Type="http://schemas.openxmlformats.org/officeDocument/2006/relationships/slide" Target="/ppt/slides/slide5.xml" Id="R5ac8ff49081a4523" /><Relationship Type="http://schemas.openxmlformats.org/officeDocument/2006/relationships/slide" Target="/ppt/slides/slide6.xml" Id="R07a04162cd7846f9" /><Relationship Type="http://schemas.openxmlformats.org/officeDocument/2006/relationships/slide" Target="/ppt/slides/slide7.xml" Id="Rf12cbffb462741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62c5964f2e48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d6e30e7f84fc8" /><Relationship Type="http://schemas.openxmlformats.org/officeDocument/2006/relationships/theme" Target="/ppt/slideMasters/theme/theme1.xml" Id="Ra91536e96e6a43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5d6e30e7f84f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2440e0eea4b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f6b22e1f44b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b0c8da53b944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3d2311b674b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124e1267845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ab2e181d041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bb415818742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TIDY ACCOUNT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TIDY ACCOUNT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TIDY ACCOUNT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TIDY ACCOUNT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TIDY ACCOUNT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TIDY ACCOUNT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26 432 596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1 800 857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1 313 346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3 106 978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9 278 425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TIDY ACCOUNT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TEA HOLDING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 DAHLEN HOLDING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TIDY ACCOUNT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Løvåsmyra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7093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95 19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post@compensoas.no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www.compensoas.no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996 131 416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TIDY ACCOUNT AS</a:t>
            </a:r>
          </a:p>
        </p:txBody>
      </p:sp>
    </p:spTree>
  </p:cSld>
  <p:clrMapOvr>
    <a:masterClrMapping xmlns:a="http://schemas.openxmlformats.org/drawingml/2006/main"/>
  </p:clrMapOvr>
</p:sld>
</file>