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eb24662d9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33e6557a94946"/>
  </p:sldMasterIdLst>
  <p:sldIdLst>
    <p:sldId xmlns:r="http://schemas.openxmlformats.org/officeDocument/2006/relationships" id="256" r:id="Ra3017c367b4c4289"/>
    <p:sldId xmlns:r="http://schemas.openxmlformats.org/officeDocument/2006/relationships" id="257" r:id="Re4fb21fcffca4451"/>
    <p:sldId xmlns:r="http://schemas.openxmlformats.org/officeDocument/2006/relationships" id="258" r:id="R7074684f46b744eb"/>
    <p:sldId xmlns:r="http://schemas.openxmlformats.org/officeDocument/2006/relationships" id="259" r:id="Rfe5de29ee2974c69"/>
    <p:sldId xmlns:r="http://schemas.openxmlformats.org/officeDocument/2006/relationships" id="260" r:id="R4f820358b5234e5f"/>
    <p:sldId xmlns:r="http://schemas.openxmlformats.org/officeDocument/2006/relationships" id="261" r:id="R9de6184f8bf24bbd"/>
    <p:sldId xmlns:r="http://schemas.openxmlformats.org/officeDocument/2006/relationships" id="262" r:id="Rff61cb5fdaea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33e6557a94946" /><Relationship Type="http://schemas.openxmlformats.org/officeDocument/2006/relationships/slide" Target="/ppt/slides/slide1.xml" Id="Ra3017c367b4c4289" /><Relationship Type="http://schemas.openxmlformats.org/officeDocument/2006/relationships/slide" Target="/ppt/slides/slide2.xml" Id="Re4fb21fcffca4451" /><Relationship Type="http://schemas.openxmlformats.org/officeDocument/2006/relationships/slide" Target="/ppt/slides/slide3.xml" Id="R7074684f46b744eb" /><Relationship Type="http://schemas.openxmlformats.org/officeDocument/2006/relationships/slide" Target="/ppt/slides/slide4.xml" Id="Rfe5de29ee2974c69" /><Relationship Type="http://schemas.openxmlformats.org/officeDocument/2006/relationships/slide" Target="/ppt/slides/slide5.xml" Id="R4f820358b5234e5f" /><Relationship Type="http://schemas.openxmlformats.org/officeDocument/2006/relationships/slide" Target="/ppt/slides/slide6.xml" Id="R9de6184f8bf24bbd" /><Relationship Type="http://schemas.openxmlformats.org/officeDocument/2006/relationships/slide" Target="/ppt/slides/slide7.xml" Id="Rff61cb5fdaea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df83f90cc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ba85dfa74979" /><Relationship Type="http://schemas.openxmlformats.org/officeDocument/2006/relationships/theme" Target="/ppt/slideMasters/theme/theme1.xml" Id="Rd81a51c40b52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4ba85dfa7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57e7444b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f9014ac0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86320344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6103a036f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c3b6e613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b1dac9d7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3eb79a23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