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e3be231ed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b4af91b7f4558"/>
  </p:sldMasterIdLst>
  <p:sldIdLst>
    <p:sldId xmlns:r="http://schemas.openxmlformats.org/officeDocument/2006/relationships" id="256" r:id="R4c81271616dc4baf"/>
    <p:sldId xmlns:r="http://schemas.openxmlformats.org/officeDocument/2006/relationships" id="257" r:id="R5a95dae8f4c444fa"/>
    <p:sldId xmlns:r="http://schemas.openxmlformats.org/officeDocument/2006/relationships" id="258" r:id="R8338a9b07e3d4dcb"/>
    <p:sldId xmlns:r="http://schemas.openxmlformats.org/officeDocument/2006/relationships" id="259" r:id="R32b220d1dae94157"/>
    <p:sldId xmlns:r="http://schemas.openxmlformats.org/officeDocument/2006/relationships" id="260" r:id="R06df4335a11d4693"/>
    <p:sldId xmlns:r="http://schemas.openxmlformats.org/officeDocument/2006/relationships" id="261" r:id="Rd915dc689e1b4e1c"/>
    <p:sldId xmlns:r="http://schemas.openxmlformats.org/officeDocument/2006/relationships" id="262" r:id="Rfd57f6993ec1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b4af91b7f4558" /><Relationship Type="http://schemas.openxmlformats.org/officeDocument/2006/relationships/slide" Target="/ppt/slides/slide1.xml" Id="R4c81271616dc4baf" /><Relationship Type="http://schemas.openxmlformats.org/officeDocument/2006/relationships/slide" Target="/ppt/slides/slide2.xml" Id="R5a95dae8f4c444fa" /><Relationship Type="http://schemas.openxmlformats.org/officeDocument/2006/relationships/slide" Target="/ppt/slides/slide3.xml" Id="R8338a9b07e3d4dcb" /><Relationship Type="http://schemas.openxmlformats.org/officeDocument/2006/relationships/slide" Target="/ppt/slides/slide4.xml" Id="R32b220d1dae94157" /><Relationship Type="http://schemas.openxmlformats.org/officeDocument/2006/relationships/slide" Target="/ppt/slides/slide5.xml" Id="R06df4335a11d4693" /><Relationship Type="http://schemas.openxmlformats.org/officeDocument/2006/relationships/slide" Target="/ppt/slides/slide6.xml" Id="Rd915dc689e1b4e1c" /><Relationship Type="http://schemas.openxmlformats.org/officeDocument/2006/relationships/slide" Target="/ppt/slides/slide7.xml" Id="Rfd57f6993ec1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eb591a204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b72513594cc3" /><Relationship Type="http://schemas.openxmlformats.org/officeDocument/2006/relationships/theme" Target="/ppt/slideMasters/theme/theme1.xml" Id="R2d37f5eec2c1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4b7251359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552399824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19340e4f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4727f991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a7e8ad02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0224bd9d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468caba9e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beaed4f6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LARS PREBEN HIND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BRINGSJORD HANS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