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f14690695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88ed4663d428a"/>
  </p:sldMasterIdLst>
  <p:sldIdLst>
    <p:sldId xmlns:r="http://schemas.openxmlformats.org/officeDocument/2006/relationships" id="256" r:id="R07beb42e5eeb4129"/>
    <p:sldId xmlns:r="http://schemas.openxmlformats.org/officeDocument/2006/relationships" id="257" r:id="R13773043fa7b4f91"/>
    <p:sldId xmlns:r="http://schemas.openxmlformats.org/officeDocument/2006/relationships" id="258" r:id="Rb723168524b44762"/>
    <p:sldId xmlns:r="http://schemas.openxmlformats.org/officeDocument/2006/relationships" id="259" r:id="R7f0e139a996040d1"/>
    <p:sldId xmlns:r="http://schemas.openxmlformats.org/officeDocument/2006/relationships" id="260" r:id="R931e8e466fd74474"/>
    <p:sldId xmlns:r="http://schemas.openxmlformats.org/officeDocument/2006/relationships" id="261" r:id="R14917b05690d47ba"/>
    <p:sldId xmlns:r="http://schemas.openxmlformats.org/officeDocument/2006/relationships" id="262" r:id="R00ca20f0ad9f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88ed4663d428a" /><Relationship Type="http://schemas.openxmlformats.org/officeDocument/2006/relationships/slide" Target="/ppt/slides/slide1.xml" Id="R07beb42e5eeb4129" /><Relationship Type="http://schemas.openxmlformats.org/officeDocument/2006/relationships/slide" Target="/ppt/slides/slide2.xml" Id="R13773043fa7b4f91" /><Relationship Type="http://schemas.openxmlformats.org/officeDocument/2006/relationships/slide" Target="/ppt/slides/slide3.xml" Id="Rb723168524b44762" /><Relationship Type="http://schemas.openxmlformats.org/officeDocument/2006/relationships/slide" Target="/ppt/slides/slide4.xml" Id="R7f0e139a996040d1" /><Relationship Type="http://schemas.openxmlformats.org/officeDocument/2006/relationships/slide" Target="/ppt/slides/slide5.xml" Id="R931e8e466fd74474" /><Relationship Type="http://schemas.openxmlformats.org/officeDocument/2006/relationships/slide" Target="/ppt/slides/slide6.xml" Id="R14917b05690d47ba" /><Relationship Type="http://schemas.openxmlformats.org/officeDocument/2006/relationships/slide" Target="/ppt/slides/slide7.xml" Id="R00ca20f0ad9f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07e3f8536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c850a12d4e20" /><Relationship Type="http://schemas.openxmlformats.org/officeDocument/2006/relationships/theme" Target="/ppt/slideMasters/theme/theme1.xml" Id="R857526bb7661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ac850a12d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5d211cb3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c462b35e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f5e423ed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5e71d7e7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39fa848e2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6418862d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e8877eaf9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