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9b34e2b16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f12662bd14d19"/>
  </p:sldMasterIdLst>
  <p:sldIdLst>
    <p:sldId xmlns:r="http://schemas.openxmlformats.org/officeDocument/2006/relationships" id="256" r:id="R6588058af4cc48bf"/>
    <p:sldId xmlns:r="http://schemas.openxmlformats.org/officeDocument/2006/relationships" id="257" r:id="Rce848fe4ea0844ea"/>
    <p:sldId xmlns:r="http://schemas.openxmlformats.org/officeDocument/2006/relationships" id="258" r:id="Re7ea215ec5274351"/>
    <p:sldId xmlns:r="http://schemas.openxmlformats.org/officeDocument/2006/relationships" id="259" r:id="R093a287ba87e45f4"/>
    <p:sldId xmlns:r="http://schemas.openxmlformats.org/officeDocument/2006/relationships" id="260" r:id="R2aadc886e1d74cb0"/>
    <p:sldId xmlns:r="http://schemas.openxmlformats.org/officeDocument/2006/relationships" id="261" r:id="Rdda42473f4de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f12662bd14d19" /><Relationship Type="http://schemas.openxmlformats.org/officeDocument/2006/relationships/slide" Target="/ppt/slides/slide1.xml" Id="R6588058af4cc48bf" /><Relationship Type="http://schemas.openxmlformats.org/officeDocument/2006/relationships/slide" Target="/ppt/slides/slide2.xml" Id="Rce848fe4ea0844ea" /><Relationship Type="http://schemas.openxmlformats.org/officeDocument/2006/relationships/slide" Target="/ppt/slides/slide3.xml" Id="Re7ea215ec5274351" /><Relationship Type="http://schemas.openxmlformats.org/officeDocument/2006/relationships/slide" Target="/ppt/slides/slide4.xml" Id="R093a287ba87e45f4" /><Relationship Type="http://schemas.openxmlformats.org/officeDocument/2006/relationships/slide" Target="/ppt/slides/slide5.xml" Id="R2aadc886e1d74cb0" /><Relationship Type="http://schemas.openxmlformats.org/officeDocument/2006/relationships/slide" Target="/ppt/slides/slide6.xml" Id="Rdda42473f4de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9695b4be5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ca1cb41c424d" /><Relationship Type="http://schemas.openxmlformats.org/officeDocument/2006/relationships/theme" Target="/ppt/slideMasters/theme/theme1.xml" Id="R11ab3811cfa9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7ca1cb41c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4fdfbdf8c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9aaab443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3d51e60eb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b3e9b777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5ff2d3570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77de56a3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