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a95a2e89254e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717da2f2cb4670"/>
  </p:sldMasterIdLst>
  <p:sldIdLst>
    <p:sldId xmlns:r="http://schemas.openxmlformats.org/officeDocument/2006/relationships" id="256" r:id="R55336695df2440f8"/>
    <p:sldId xmlns:r="http://schemas.openxmlformats.org/officeDocument/2006/relationships" id="257" r:id="Ra1ca94b7697f426e"/>
    <p:sldId xmlns:r="http://schemas.openxmlformats.org/officeDocument/2006/relationships" id="258" r:id="R3503e06622974627"/>
    <p:sldId xmlns:r="http://schemas.openxmlformats.org/officeDocument/2006/relationships" id="259" r:id="R7700584cb89a4293"/>
    <p:sldId xmlns:r="http://schemas.openxmlformats.org/officeDocument/2006/relationships" id="260" r:id="R535a8ed772394806"/>
    <p:sldId xmlns:r="http://schemas.openxmlformats.org/officeDocument/2006/relationships" id="261" r:id="R7852c21187ad4707"/>
    <p:sldId xmlns:r="http://schemas.openxmlformats.org/officeDocument/2006/relationships" id="262" r:id="Rd0a2af71e34444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717da2f2cb4670" /><Relationship Type="http://schemas.openxmlformats.org/officeDocument/2006/relationships/slide" Target="/ppt/slides/slide1.xml" Id="R55336695df2440f8" /><Relationship Type="http://schemas.openxmlformats.org/officeDocument/2006/relationships/slide" Target="/ppt/slides/slide2.xml" Id="Ra1ca94b7697f426e" /><Relationship Type="http://schemas.openxmlformats.org/officeDocument/2006/relationships/slide" Target="/ppt/slides/slide3.xml" Id="R3503e06622974627" /><Relationship Type="http://schemas.openxmlformats.org/officeDocument/2006/relationships/slide" Target="/ppt/slides/slide4.xml" Id="R7700584cb89a4293" /><Relationship Type="http://schemas.openxmlformats.org/officeDocument/2006/relationships/slide" Target="/ppt/slides/slide5.xml" Id="R535a8ed772394806" /><Relationship Type="http://schemas.openxmlformats.org/officeDocument/2006/relationships/slide" Target="/ppt/slides/slide6.xml" Id="R7852c21187ad4707" /><Relationship Type="http://schemas.openxmlformats.org/officeDocument/2006/relationships/slide" Target="/ppt/slides/slide7.xml" Id="Rd0a2af71e34444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96de32abce40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72b7201ce4ce2" /><Relationship Type="http://schemas.openxmlformats.org/officeDocument/2006/relationships/theme" Target="/ppt/slideMasters/theme/theme1.xml" Id="Re2575f90aff54a9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e572b7201ce4c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820c9cb1d442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0326cf20c43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9e077342f4e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46ef60aae4e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52855331d541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faf1ae18742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339a1dc5b141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YPSILONGRUPPEN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YPSILONGRUPPEN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671 666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8 392 837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9 097 305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ANDRE LILLEBØ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Kyrres gate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3046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kai@ypsilongruppen.no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996 097 439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YPSILONGRUPPEN AS</a:t>
            </a:r>
          </a:p>
        </p:txBody>
      </p:sp>
    </p:spTree>
  </p:cSld>
  <p:clrMapOvr>
    <a:masterClrMapping xmlns:a="http://schemas.openxmlformats.org/drawingml/2006/main"/>
  </p:clrMapOvr>
</p:sld>
</file>