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ff227d161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6509eea8646ab"/>
  </p:sldMasterIdLst>
  <p:sldIdLst>
    <p:sldId xmlns:r="http://schemas.openxmlformats.org/officeDocument/2006/relationships" id="256" r:id="R91dc326c9bbd4108"/>
    <p:sldId xmlns:r="http://schemas.openxmlformats.org/officeDocument/2006/relationships" id="257" r:id="R52d6a9880dfa4453"/>
    <p:sldId xmlns:r="http://schemas.openxmlformats.org/officeDocument/2006/relationships" id="258" r:id="R9f69ad13568143bf"/>
    <p:sldId xmlns:r="http://schemas.openxmlformats.org/officeDocument/2006/relationships" id="259" r:id="R6ca2886eed5046d4"/>
    <p:sldId xmlns:r="http://schemas.openxmlformats.org/officeDocument/2006/relationships" id="260" r:id="R6cee503adfc743f6"/>
    <p:sldId xmlns:r="http://schemas.openxmlformats.org/officeDocument/2006/relationships" id="261" r:id="R805aba75ac75419d"/>
    <p:sldId xmlns:r="http://schemas.openxmlformats.org/officeDocument/2006/relationships" id="262" r:id="R0479aabc0a77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6509eea8646ab" /><Relationship Type="http://schemas.openxmlformats.org/officeDocument/2006/relationships/slide" Target="/ppt/slides/slide1.xml" Id="R91dc326c9bbd4108" /><Relationship Type="http://schemas.openxmlformats.org/officeDocument/2006/relationships/slide" Target="/ppt/slides/slide2.xml" Id="R52d6a9880dfa4453" /><Relationship Type="http://schemas.openxmlformats.org/officeDocument/2006/relationships/slide" Target="/ppt/slides/slide3.xml" Id="R9f69ad13568143bf" /><Relationship Type="http://schemas.openxmlformats.org/officeDocument/2006/relationships/slide" Target="/ppt/slides/slide4.xml" Id="R6ca2886eed5046d4" /><Relationship Type="http://schemas.openxmlformats.org/officeDocument/2006/relationships/slide" Target="/ppt/slides/slide5.xml" Id="R6cee503adfc743f6" /><Relationship Type="http://schemas.openxmlformats.org/officeDocument/2006/relationships/slide" Target="/ppt/slides/slide6.xml" Id="R805aba75ac75419d" /><Relationship Type="http://schemas.openxmlformats.org/officeDocument/2006/relationships/slide" Target="/ppt/slides/slide7.xml" Id="R0479aabc0a77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d8bacae60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3e3e61484488" /><Relationship Type="http://schemas.openxmlformats.org/officeDocument/2006/relationships/theme" Target="/ppt/slideMasters/theme/theme1.xml" Id="R024a21ba9c74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53e3e6148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b3e87ee5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1ce2f36e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bd3af4d6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f14b7aa89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78f7f4d80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3a2a1cfc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c1e40371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