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cea09e618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a264a57854f5c"/>
  </p:sldMasterIdLst>
  <p:sldIdLst>
    <p:sldId xmlns:r="http://schemas.openxmlformats.org/officeDocument/2006/relationships" id="256" r:id="R18cb81efee244f4c"/>
    <p:sldId xmlns:r="http://schemas.openxmlformats.org/officeDocument/2006/relationships" id="257" r:id="R3e50bc8ff2954656"/>
    <p:sldId xmlns:r="http://schemas.openxmlformats.org/officeDocument/2006/relationships" id="258" r:id="R327c23652ab54be4"/>
    <p:sldId xmlns:r="http://schemas.openxmlformats.org/officeDocument/2006/relationships" id="259" r:id="Rb2d8a045facc4c6a"/>
    <p:sldId xmlns:r="http://schemas.openxmlformats.org/officeDocument/2006/relationships" id="260" r:id="R06ce9d86c0644166"/>
    <p:sldId xmlns:r="http://schemas.openxmlformats.org/officeDocument/2006/relationships" id="261" r:id="R8c514c4f5b8e4706"/>
    <p:sldId xmlns:r="http://schemas.openxmlformats.org/officeDocument/2006/relationships" id="262" r:id="Rfdef9ba81630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a264a57854f5c" /><Relationship Type="http://schemas.openxmlformats.org/officeDocument/2006/relationships/slide" Target="/ppt/slides/slide1.xml" Id="R18cb81efee244f4c" /><Relationship Type="http://schemas.openxmlformats.org/officeDocument/2006/relationships/slide" Target="/ppt/slides/slide2.xml" Id="R3e50bc8ff2954656" /><Relationship Type="http://schemas.openxmlformats.org/officeDocument/2006/relationships/slide" Target="/ppt/slides/slide3.xml" Id="R327c23652ab54be4" /><Relationship Type="http://schemas.openxmlformats.org/officeDocument/2006/relationships/slide" Target="/ppt/slides/slide4.xml" Id="Rb2d8a045facc4c6a" /><Relationship Type="http://schemas.openxmlformats.org/officeDocument/2006/relationships/slide" Target="/ppt/slides/slide5.xml" Id="R06ce9d86c0644166" /><Relationship Type="http://schemas.openxmlformats.org/officeDocument/2006/relationships/slide" Target="/ppt/slides/slide6.xml" Id="R8c514c4f5b8e4706" /><Relationship Type="http://schemas.openxmlformats.org/officeDocument/2006/relationships/slide" Target="/ppt/slides/slide7.xml" Id="Rfdef9ba81630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eba53741f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be4113e2423e" /><Relationship Type="http://schemas.openxmlformats.org/officeDocument/2006/relationships/theme" Target="/ppt/slideMasters/theme/theme1.xml" Id="R081932388211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abe4113e2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93450dde2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21052400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e8a1fbce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a09cb010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11df5fcc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a590f9451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0ad473a16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HOVENGA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HOVENGA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73 873 325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7 332 853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Augestadvegen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hovenga@rema.no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