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cc64885f3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8befa40c24f08"/>
  </p:sldMasterIdLst>
  <p:sldIdLst>
    <p:sldId xmlns:r="http://schemas.openxmlformats.org/officeDocument/2006/relationships" id="256" r:id="R42e7182906f24905"/>
    <p:sldId xmlns:r="http://schemas.openxmlformats.org/officeDocument/2006/relationships" id="257" r:id="Rb23d262416124567"/>
    <p:sldId xmlns:r="http://schemas.openxmlformats.org/officeDocument/2006/relationships" id="258" r:id="R7a7f7482f53b4385"/>
    <p:sldId xmlns:r="http://schemas.openxmlformats.org/officeDocument/2006/relationships" id="259" r:id="R103e0a12f4c541f0"/>
    <p:sldId xmlns:r="http://schemas.openxmlformats.org/officeDocument/2006/relationships" id="260" r:id="Rdafec7f16898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8befa40c24f08" /><Relationship Type="http://schemas.openxmlformats.org/officeDocument/2006/relationships/slide" Target="/ppt/slides/slide1.xml" Id="R42e7182906f24905" /><Relationship Type="http://schemas.openxmlformats.org/officeDocument/2006/relationships/slide" Target="/ppt/slides/slide2.xml" Id="Rb23d262416124567" /><Relationship Type="http://schemas.openxmlformats.org/officeDocument/2006/relationships/slide" Target="/ppt/slides/slide3.xml" Id="R7a7f7482f53b4385" /><Relationship Type="http://schemas.openxmlformats.org/officeDocument/2006/relationships/slide" Target="/ppt/slides/slide4.xml" Id="R103e0a12f4c541f0" /><Relationship Type="http://schemas.openxmlformats.org/officeDocument/2006/relationships/slide" Target="/ppt/slides/slide5.xml" Id="Rdafec7f16898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4c22533f7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4a02aba3249eb" /><Relationship Type="http://schemas.openxmlformats.org/officeDocument/2006/relationships/theme" Target="/ppt/slideMasters/theme/theme1.xml" Id="R7c1fd4f3848d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4a02aba32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bed5c67f0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4afe8827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d225ea6df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5b5dff406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790ee262f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ble etablert [år] og holder til i Cf39 0bl Porth, Mid Glamorgan.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Cementery Road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Cf39 0bl Porth, Mid Glamorgan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