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53c52bad7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7ecf4ce4a4f04"/>
  </p:sldMasterIdLst>
  <p:sldIdLst>
    <p:sldId xmlns:r="http://schemas.openxmlformats.org/officeDocument/2006/relationships" id="256" r:id="Rf83e64dd5ba94879"/>
    <p:sldId xmlns:r="http://schemas.openxmlformats.org/officeDocument/2006/relationships" id="257" r:id="R945f6872bf1b40f8"/>
    <p:sldId xmlns:r="http://schemas.openxmlformats.org/officeDocument/2006/relationships" id="258" r:id="R15cd0aecf1354075"/>
    <p:sldId xmlns:r="http://schemas.openxmlformats.org/officeDocument/2006/relationships" id="259" r:id="R30205268ad264ee4"/>
    <p:sldId xmlns:r="http://schemas.openxmlformats.org/officeDocument/2006/relationships" id="260" r:id="Rbc3fb27bd4174041"/>
    <p:sldId xmlns:r="http://schemas.openxmlformats.org/officeDocument/2006/relationships" id="261" r:id="R7f55a66ee0964db8"/>
    <p:sldId xmlns:r="http://schemas.openxmlformats.org/officeDocument/2006/relationships" id="262" r:id="Rd3b3225b2645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7ecf4ce4a4f04" /><Relationship Type="http://schemas.openxmlformats.org/officeDocument/2006/relationships/slide" Target="/ppt/slides/slide1.xml" Id="Rf83e64dd5ba94879" /><Relationship Type="http://schemas.openxmlformats.org/officeDocument/2006/relationships/slide" Target="/ppt/slides/slide2.xml" Id="R945f6872bf1b40f8" /><Relationship Type="http://schemas.openxmlformats.org/officeDocument/2006/relationships/slide" Target="/ppt/slides/slide3.xml" Id="R15cd0aecf1354075" /><Relationship Type="http://schemas.openxmlformats.org/officeDocument/2006/relationships/slide" Target="/ppt/slides/slide4.xml" Id="R30205268ad264ee4" /><Relationship Type="http://schemas.openxmlformats.org/officeDocument/2006/relationships/slide" Target="/ppt/slides/slide5.xml" Id="Rbc3fb27bd4174041" /><Relationship Type="http://schemas.openxmlformats.org/officeDocument/2006/relationships/slide" Target="/ppt/slides/slide6.xml" Id="R7f55a66ee0964db8" /><Relationship Type="http://schemas.openxmlformats.org/officeDocument/2006/relationships/slide" Target="/ppt/slides/slide7.xml" Id="Rd3b3225b2645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95ea91a31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ca498c914420" /><Relationship Type="http://schemas.openxmlformats.org/officeDocument/2006/relationships/theme" Target="/ppt/slideMasters/theme/theme1.xml" Id="Rd139f2ee9839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cca498c91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58d3c67d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3ee320d7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417a70368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c6a7c555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b5f8f42f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8ff88803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77d91652e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37 020 443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163 781 160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233 925 522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FILIP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