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1387087d8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d076ab9cc4266"/>
  </p:sldMasterIdLst>
  <p:sldIdLst>
    <p:sldId xmlns:r="http://schemas.openxmlformats.org/officeDocument/2006/relationships" id="256" r:id="R85330d49cef44718"/>
    <p:sldId xmlns:r="http://schemas.openxmlformats.org/officeDocument/2006/relationships" id="257" r:id="Rcbd28304ce7e40ad"/>
    <p:sldId xmlns:r="http://schemas.openxmlformats.org/officeDocument/2006/relationships" id="258" r:id="R1fccc43568b54aa8"/>
    <p:sldId xmlns:r="http://schemas.openxmlformats.org/officeDocument/2006/relationships" id="259" r:id="R5efb748ec6a0427e"/>
    <p:sldId xmlns:r="http://schemas.openxmlformats.org/officeDocument/2006/relationships" id="260" r:id="R60f02dc360cf4ee1"/>
    <p:sldId xmlns:r="http://schemas.openxmlformats.org/officeDocument/2006/relationships" id="261" r:id="Rdea5c8577b4a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d076ab9cc4266" /><Relationship Type="http://schemas.openxmlformats.org/officeDocument/2006/relationships/slide" Target="/ppt/slides/slide1.xml" Id="R85330d49cef44718" /><Relationship Type="http://schemas.openxmlformats.org/officeDocument/2006/relationships/slide" Target="/ppt/slides/slide2.xml" Id="Rcbd28304ce7e40ad" /><Relationship Type="http://schemas.openxmlformats.org/officeDocument/2006/relationships/slide" Target="/ppt/slides/slide3.xml" Id="R1fccc43568b54aa8" /><Relationship Type="http://schemas.openxmlformats.org/officeDocument/2006/relationships/slide" Target="/ppt/slides/slide4.xml" Id="R5efb748ec6a0427e" /><Relationship Type="http://schemas.openxmlformats.org/officeDocument/2006/relationships/slide" Target="/ppt/slides/slide5.xml" Id="R60f02dc360cf4ee1" /><Relationship Type="http://schemas.openxmlformats.org/officeDocument/2006/relationships/slide" Target="/ppt/slides/slide6.xml" Id="Rdea5c8577b4a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db947c1f0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6f4dc3dc4f6e" /><Relationship Type="http://schemas.openxmlformats.org/officeDocument/2006/relationships/theme" Target="/ppt/slideMasters/theme/theme1.xml" Id="Rd036976bfece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b6f4dc3dc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141aeb229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445319b11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a679da2b1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2079249a6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3faf00a0b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e1a72a6e94a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KENNETH SENLAND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KENNETH SENLAND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1 114 876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kenneth.senland@lyse.net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995 982 226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KENNETH SENLAND</a:t>
            </a:r>
          </a:p>
        </p:txBody>
      </p:sp>
    </p:spTree>
  </p:cSld>
  <p:clrMapOvr>
    <a:masterClrMapping xmlns:a="http://schemas.openxmlformats.org/drawingml/2006/main"/>
  </p:clrMapOvr>
</p:sld>
</file>